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9"/>
  </p:notesMasterIdLst>
  <p:sldIdLst>
    <p:sldId id="281" r:id="rId5"/>
    <p:sldId id="267" r:id="rId6"/>
    <p:sldId id="286" r:id="rId7"/>
    <p:sldId id="25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Poppins ExtraBold" panose="00000900000000000000" pitchFamily="2" charset="0"/>
      <p:bold r:id="rId14"/>
      <p:italic r:id="rId15"/>
      <p:boldItalic r:id="rId16"/>
    </p:embeddedFont>
    <p:embeddedFont>
      <p:font typeface="Poppins Regular" panose="00000500000000000000" pitchFamily="2" charset="0"/>
      <p:regular r:id="rId1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642"/>
    <a:srgbClr val="EE7402"/>
    <a:srgbClr val="BAD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C8050-5EAC-466A-ACF2-DC589473D37E}" v="11" dt="2022-03-18T09:16:51.506"/>
  </p1510:revLst>
</p1510:revInfo>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5" autoAdjust="0"/>
    <p:restoredTop sz="94660"/>
  </p:normalViewPr>
  <p:slideViewPr>
    <p:cSldViewPr snapToGrid="0">
      <p:cViewPr varScale="1">
        <p:scale>
          <a:sx n="114" d="100"/>
          <a:sy n="114" d="100"/>
        </p:scale>
        <p:origin x="780" y="10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d-Jan Kok - Red een Kind" userId="e65d0975-8ea2-4832-9bce-d409f7bb1d33" providerId="ADAL" clId="{4A3C8050-5EAC-466A-ACF2-DC589473D37E}"/>
    <pc:docChg chg="undo custSel addSld delSld modSld sldOrd">
      <pc:chgData name="Ard-Jan Kok - Red een Kind" userId="e65d0975-8ea2-4832-9bce-d409f7bb1d33" providerId="ADAL" clId="{4A3C8050-5EAC-466A-ACF2-DC589473D37E}" dt="2022-03-18T09:18:10.220" v="474" actId="14100"/>
      <pc:docMkLst>
        <pc:docMk/>
      </pc:docMkLst>
      <pc:sldChg chg="ord">
        <pc:chgData name="Ard-Jan Kok - Red een Kind" userId="e65d0975-8ea2-4832-9bce-d409f7bb1d33" providerId="ADAL" clId="{4A3C8050-5EAC-466A-ACF2-DC589473D37E}" dt="2022-03-18T09:09:45.342" v="320"/>
        <pc:sldMkLst>
          <pc:docMk/>
          <pc:sldMk cId="618039435" sldId="256"/>
        </pc:sldMkLst>
      </pc:sldChg>
      <pc:sldChg chg="modSp mod">
        <pc:chgData name="Ard-Jan Kok - Red een Kind" userId="e65d0975-8ea2-4832-9bce-d409f7bb1d33" providerId="ADAL" clId="{4A3C8050-5EAC-466A-ACF2-DC589473D37E}" dt="2022-03-18T09:05:45.704" v="265" actId="14100"/>
        <pc:sldMkLst>
          <pc:docMk/>
          <pc:sldMk cId="3655650728" sldId="267"/>
        </pc:sldMkLst>
        <pc:spChg chg="mod">
          <ac:chgData name="Ard-Jan Kok - Red een Kind" userId="e65d0975-8ea2-4832-9bce-d409f7bb1d33" providerId="ADAL" clId="{4A3C8050-5EAC-466A-ACF2-DC589473D37E}" dt="2022-03-18T09:04:47.827" v="260" actId="20577"/>
          <ac:spMkLst>
            <pc:docMk/>
            <pc:sldMk cId="3655650728" sldId="267"/>
            <ac:spMk id="3" creationId="{A90AE6DF-7FF9-4D00-90D7-5363F696DE1B}"/>
          </ac:spMkLst>
        </pc:spChg>
        <pc:spChg chg="mod">
          <ac:chgData name="Ard-Jan Kok - Red een Kind" userId="e65d0975-8ea2-4832-9bce-d409f7bb1d33" providerId="ADAL" clId="{4A3C8050-5EAC-466A-ACF2-DC589473D37E}" dt="2022-03-18T09:05:45.704" v="265" actId="14100"/>
          <ac:spMkLst>
            <pc:docMk/>
            <pc:sldMk cId="3655650728" sldId="267"/>
            <ac:spMk id="4" creationId="{4285AF42-D178-49AB-8A69-B59E7FF4788E}"/>
          </ac:spMkLst>
        </pc:spChg>
        <pc:picChg chg="mod">
          <ac:chgData name="Ard-Jan Kok - Red een Kind" userId="e65d0975-8ea2-4832-9bce-d409f7bb1d33" providerId="ADAL" clId="{4A3C8050-5EAC-466A-ACF2-DC589473D37E}" dt="2022-03-18T09:03:43.802" v="199" actId="14826"/>
          <ac:picMkLst>
            <pc:docMk/>
            <pc:sldMk cId="3655650728" sldId="267"/>
            <ac:picMk id="5" creationId="{89AABF9B-1DAD-40C7-B68B-0F2D5AA0FA31}"/>
          </ac:picMkLst>
        </pc:picChg>
      </pc:sldChg>
      <pc:sldChg chg="modSp add del mod">
        <pc:chgData name="Ard-Jan Kok - Red een Kind" userId="e65d0975-8ea2-4832-9bce-d409f7bb1d33" providerId="ADAL" clId="{4A3C8050-5EAC-466A-ACF2-DC589473D37E}" dt="2022-03-18T09:17:45.176" v="470" actId="2696"/>
        <pc:sldMkLst>
          <pc:docMk/>
          <pc:sldMk cId="2620014033" sldId="279"/>
        </pc:sldMkLst>
        <pc:spChg chg="mod">
          <ac:chgData name="Ard-Jan Kok - Red een Kind" userId="e65d0975-8ea2-4832-9bce-d409f7bb1d33" providerId="ADAL" clId="{4A3C8050-5EAC-466A-ACF2-DC589473D37E}" dt="2022-03-18T09:10:28.357" v="361" actId="20577"/>
          <ac:spMkLst>
            <pc:docMk/>
            <pc:sldMk cId="2620014033" sldId="279"/>
            <ac:spMk id="3" creationId="{E1982E98-1566-426E-85A4-B0229ACD4866}"/>
          </ac:spMkLst>
        </pc:spChg>
        <pc:picChg chg="mod modCrop">
          <ac:chgData name="Ard-Jan Kok - Red een Kind" userId="e65d0975-8ea2-4832-9bce-d409f7bb1d33" providerId="ADAL" clId="{4A3C8050-5EAC-466A-ACF2-DC589473D37E}" dt="2022-03-18T08:56:34.117" v="80" actId="18131"/>
          <ac:picMkLst>
            <pc:docMk/>
            <pc:sldMk cId="2620014033" sldId="279"/>
            <ac:picMk id="14" creationId="{C9E0040E-CE5A-4B44-85AE-BA557E910CDA}"/>
          </ac:picMkLst>
        </pc:picChg>
      </pc:sldChg>
      <pc:sldChg chg="addSp delSp modSp add del mod ord">
        <pc:chgData name="Ard-Jan Kok - Red een Kind" userId="e65d0975-8ea2-4832-9bce-d409f7bb1d33" providerId="ADAL" clId="{4A3C8050-5EAC-466A-ACF2-DC589473D37E}" dt="2022-03-18T09:18:10.220" v="474" actId="14100"/>
        <pc:sldMkLst>
          <pc:docMk/>
          <pc:sldMk cId="2527872176" sldId="281"/>
        </pc:sldMkLst>
        <pc:spChg chg="del mod">
          <ac:chgData name="Ard-Jan Kok - Red een Kind" userId="e65d0975-8ea2-4832-9bce-d409f7bb1d33" providerId="ADAL" clId="{4A3C8050-5EAC-466A-ACF2-DC589473D37E}" dt="2022-03-18T09:16:38.627" v="462" actId="478"/>
          <ac:spMkLst>
            <pc:docMk/>
            <pc:sldMk cId="2527872176" sldId="281"/>
            <ac:spMk id="3" creationId="{A2B640C0-9B38-4366-838B-278D56890FC6}"/>
          </ac:spMkLst>
        </pc:spChg>
        <pc:spChg chg="del mod">
          <ac:chgData name="Ard-Jan Kok - Red een Kind" userId="e65d0975-8ea2-4832-9bce-d409f7bb1d33" providerId="ADAL" clId="{4A3C8050-5EAC-466A-ACF2-DC589473D37E}" dt="2022-03-18T09:12:49.906" v="406" actId="478"/>
          <ac:spMkLst>
            <pc:docMk/>
            <pc:sldMk cId="2527872176" sldId="281"/>
            <ac:spMk id="4" creationId="{B0409824-9293-49FF-ACD7-86669F2A6C0D}"/>
          </ac:spMkLst>
        </pc:spChg>
        <pc:spChg chg="add del mod">
          <ac:chgData name="Ard-Jan Kok - Red een Kind" userId="e65d0975-8ea2-4832-9bce-d409f7bb1d33" providerId="ADAL" clId="{4A3C8050-5EAC-466A-ACF2-DC589473D37E}" dt="2022-03-18T09:12:47.425" v="405" actId="478"/>
          <ac:spMkLst>
            <pc:docMk/>
            <pc:sldMk cId="2527872176" sldId="281"/>
            <ac:spMk id="5" creationId="{FA190973-CD33-42AD-A25E-BB00031EAAC6}"/>
          </ac:spMkLst>
        </pc:spChg>
        <pc:spChg chg="add del mod">
          <ac:chgData name="Ard-Jan Kok - Red een Kind" userId="e65d0975-8ea2-4832-9bce-d409f7bb1d33" providerId="ADAL" clId="{4A3C8050-5EAC-466A-ACF2-DC589473D37E}" dt="2022-03-18T09:16:42.218" v="463" actId="478"/>
          <ac:spMkLst>
            <pc:docMk/>
            <pc:sldMk cId="2527872176" sldId="281"/>
            <ac:spMk id="8" creationId="{8B0A812F-6663-46C7-BC07-C89DB26CA3B9}"/>
          </ac:spMkLst>
        </pc:spChg>
        <pc:picChg chg="add del mod modCrop">
          <ac:chgData name="Ard-Jan Kok - Red een Kind" userId="e65d0975-8ea2-4832-9bce-d409f7bb1d33" providerId="ADAL" clId="{4A3C8050-5EAC-466A-ACF2-DC589473D37E}" dt="2022-03-18T09:18:10.220" v="474" actId="14100"/>
          <ac:picMkLst>
            <pc:docMk/>
            <pc:sldMk cId="2527872176" sldId="281"/>
            <ac:picMk id="6" creationId="{F5D1A8E0-18B0-4DA6-AD3C-2A30294D5959}"/>
          </ac:picMkLst>
        </pc:picChg>
      </pc:sldChg>
      <pc:sldChg chg="add del">
        <pc:chgData name="Ard-Jan Kok - Red een Kind" userId="e65d0975-8ea2-4832-9bce-d409f7bb1d33" providerId="ADAL" clId="{4A3C8050-5EAC-466A-ACF2-DC589473D37E}" dt="2022-03-18T09:11:00.513" v="367" actId="2696"/>
        <pc:sldMkLst>
          <pc:docMk/>
          <pc:sldMk cId="2576207824" sldId="285"/>
        </pc:sldMkLst>
      </pc:sldChg>
      <pc:sldChg chg="modSp mod">
        <pc:chgData name="Ard-Jan Kok - Red een Kind" userId="e65d0975-8ea2-4832-9bce-d409f7bb1d33" providerId="ADAL" clId="{4A3C8050-5EAC-466A-ACF2-DC589473D37E}" dt="2022-03-18T09:06:03.360" v="266" actId="14826"/>
        <pc:sldMkLst>
          <pc:docMk/>
          <pc:sldMk cId="2847713712" sldId="286"/>
        </pc:sldMkLst>
        <pc:spChg chg="mod">
          <ac:chgData name="Ard-Jan Kok - Red een Kind" userId="e65d0975-8ea2-4832-9bce-d409f7bb1d33" providerId="ADAL" clId="{4A3C8050-5EAC-466A-ACF2-DC589473D37E}" dt="2022-03-18T09:04:28.342" v="249" actId="20577"/>
          <ac:spMkLst>
            <pc:docMk/>
            <pc:sldMk cId="2847713712" sldId="286"/>
            <ac:spMk id="3" creationId="{A90AE6DF-7FF9-4D00-90D7-5363F696DE1B}"/>
          </ac:spMkLst>
        </pc:spChg>
        <pc:spChg chg="mod">
          <ac:chgData name="Ard-Jan Kok - Red een Kind" userId="e65d0975-8ea2-4832-9bce-d409f7bb1d33" providerId="ADAL" clId="{4A3C8050-5EAC-466A-ACF2-DC589473D37E}" dt="2022-03-18T09:05:35.787" v="264" actId="1076"/>
          <ac:spMkLst>
            <pc:docMk/>
            <pc:sldMk cId="2847713712" sldId="286"/>
            <ac:spMk id="4" creationId="{4285AF42-D178-49AB-8A69-B59E7FF4788E}"/>
          </ac:spMkLst>
        </pc:spChg>
        <pc:picChg chg="mod">
          <ac:chgData name="Ard-Jan Kok - Red een Kind" userId="e65d0975-8ea2-4832-9bce-d409f7bb1d33" providerId="ADAL" clId="{4A3C8050-5EAC-466A-ACF2-DC589473D37E}" dt="2022-03-18T09:06:03.360" v="266" actId="14826"/>
          <ac:picMkLst>
            <pc:docMk/>
            <pc:sldMk cId="2847713712" sldId="286"/>
            <ac:picMk id="5" creationId="{054D334E-2AED-462F-BAF3-AF12EFD33698}"/>
          </ac:picMkLst>
        </pc:picChg>
      </pc:sldChg>
      <pc:sldChg chg="add del">
        <pc:chgData name="Ard-Jan Kok - Red een Kind" userId="e65d0975-8ea2-4832-9bce-d409f7bb1d33" providerId="ADAL" clId="{4A3C8050-5EAC-466A-ACF2-DC589473D37E}" dt="2022-03-18T09:11:00.513" v="367" actId="2696"/>
        <pc:sldMkLst>
          <pc:docMk/>
          <pc:sldMk cId="3163331589" sldId="287"/>
        </pc:sldMkLst>
      </pc:sldChg>
      <pc:sldMasterChg chg="addSldLayout delSldLayout">
        <pc:chgData name="Ard-Jan Kok - Red een Kind" userId="e65d0975-8ea2-4832-9bce-d409f7bb1d33" providerId="ADAL" clId="{4A3C8050-5EAC-466A-ACF2-DC589473D37E}" dt="2022-03-18T09:10:29.661" v="363" actId="2696"/>
        <pc:sldMasterMkLst>
          <pc:docMk/>
          <pc:sldMasterMk cId="2331766244" sldId="2147483648"/>
        </pc:sldMasterMkLst>
        <pc:sldLayoutChg chg="add del">
          <pc:chgData name="Ard-Jan Kok - Red een Kind" userId="e65d0975-8ea2-4832-9bce-d409f7bb1d33" providerId="ADAL" clId="{4A3C8050-5EAC-466A-ACF2-DC589473D37E}" dt="2022-03-18T09:10:29.661" v="363" actId="2696"/>
          <pc:sldLayoutMkLst>
            <pc:docMk/>
            <pc:sldMasterMk cId="2331766244" sldId="2147483648"/>
            <pc:sldLayoutMk cId="2416411867"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D64E4-1709-CE4F-AFFA-2F0FDE783B7A}" type="datetimeFigureOut">
              <a:rPr lang="nl-NL" smtClean="0"/>
              <a:t>18-3-2022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37D3-6FB3-E747-8927-F4C0E1E8F748}" type="slidenum">
              <a:rPr lang="nl-NL" smtClean="0"/>
              <a:t>‹nr.›</a:t>
            </a:fld>
            <a:endParaRPr lang="nl-NL"/>
          </a:p>
        </p:txBody>
      </p:sp>
    </p:spTree>
    <p:extLst>
      <p:ext uri="{BB962C8B-B14F-4D97-AF65-F5344CB8AC3E}">
        <p14:creationId xmlns:p14="http://schemas.microsoft.com/office/powerpoint/2010/main" val="285887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C5FB638B-E931-4E12-9926-0CDC8062445D}" type="datetimeFigureOut">
              <a:rPr lang="nl-NL" smtClean="0"/>
              <a:t>18-3-2022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5FD527-44D2-4F31-ACFB-A0DEAF4E8B73}" type="slidenum">
              <a:rPr lang="nl-NL" smtClean="0"/>
              <a:t>‹nr.›</a:t>
            </a:fld>
            <a:endParaRPr lang="nl-NL"/>
          </a:p>
        </p:txBody>
      </p:sp>
      <p:sp>
        <p:nvSpPr>
          <p:cNvPr id="8" name="Tijdelijke aanduiding voor afbeelding 7">
            <a:extLst>
              <a:ext uri="{FF2B5EF4-FFF2-40B4-BE49-F238E27FC236}">
                <a16:creationId xmlns:a16="http://schemas.microsoft.com/office/drawing/2014/main" id="{BF5BA884-A9E9-43D1-98B8-4D13E971F9A8}"/>
              </a:ext>
            </a:extLst>
          </p:cNvPr>
          <p:cNvSpPr>
            <a:spLocks noGrp="1"/>
          </p:cNvSpPr>
          <p:nvPr>
            <p:ph type="pic" sz="quarter" idx="13"/>
          </p:nvPr>
        </p:nvSpPr>
        <p:spPr>
          <a:xfrm>
            <a:off x="133350" y="134601"/>
            <a:ext cx="11925300" cy="5310855"/>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09258 w 11925300"/>
              <a:gd name="connsiteY6" fmla="*/ 5758739 h 6592928"/>
              <a:gd name="connsiteX7" fmla="*/ 0 w 11925300"/>
              <a:gd name="connsiteY7" fmla="*/ 6592928 h 6592928"/>
              <a:gd name="connsiteX8" fmla="*/ 0 w 11925300"/>
              <a:gd name="connsiteY8" fmla="*/ 7978 h 6592928"/>
              <a:gd name="connsiteX0" fmla="*/ 0 w 11925300"/>
              <a:gd name="connsiteY0" fmla="*/ 7978 h 5758739"/>
              <a:gd name="connsiteX1" fmla="*/ 4835553 w 11925300"/>
              <a:gd name="connsiteY1" fmla="*/ 0 h 5758739"/>
              <a:gd name="connsiteX2" fmla="*/ 4830749 w 11925300"/>
              <a:gd name="connsiteY2" fmla="*/ 1341451 h 5758739"/>
              <a:gd name="connsiteX3" fmla="*/ 7043696 w 11925300"/>
              <a:gd name="connsiteY3" fmla="*/ 1338304 h 5758739"/>
              <a:gd name="connsiteX4" fmla="*/ 7046843 w 11925300"/>
              <a:gd name="connsiteY4" fmla="*/ 12755 h 5758739"/>
              <a:gd name="connsiteX5" fmla="*/ 11925300 w 11925300"/>
              <a:gd name="connsiteY5" fmla="*/ 7978 h 5758739"/>
              <a:gd name="connsiteX6" fmla="*/ 11909258 w 11925300"/>
              <a:gd name="connsiteY6" fmla="*/ 5758739 h 5758739"/>
              <a:gd name="connsiteX7" fmla="*/ 0 w 11925300"/>
              <a:gd name="connsiteY7" fmla="*/ 5726655 h 5758739"/>
              <a:gd name="connsiteX8" fmla="*/ 0 w 11925300"/>
              <a:gd name="connsiteY8" fmla="*/ 7978 h 5758739"/>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758739 h 5758740"/>
              <a:gd name="connsiteX7" fmla="*/ 0 w 11925300"/>
              <a:gd name="connsiteY7" fmla="*/ 5758740 h 5758740"/>
              <a:gd name="connsiteX8" fmla="*/ 0 w 11925300"/>
              <a:gd name="connsiteY8" fmla="*/ 7978 h 5758740"/>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309560 h 5758740"/>
              <a:gd name="connsiteX7" fmla="*/ 0 w 11925300"/>
              <a:gd name="connsiteY7" fmla="*/ 5758740 h 5758740"/>
              <a:gd name="connsiteX8" fmla="*/ 0 w 11925300"/>
              <a:gd name="connsiteY8" fmla="*/ 7978 h 5758740"/>
              <a:gd name="connsiteX0" fmla="*/ 0 w 11925300"/>
              <a:gd name="connsiteY0" fmla="*/ 7978 h 5309560"/>
              <a:gd name="connsiteX1" fmla="*/ 4835553 w 11925300"/>
              <a:gd name="connsiteY1" fmla="*/ 0 h 5309560"/>
              <a:gd name="connsiteX2" fmla="*/ 4830749 w 11925300"/>
              <a:gd name="connsiteY2" fmla="*/ 1341451 h 5309560"/>
              <a:gd name="connsiteX3" fmla="*/ 7043696 w 11925300"/>
              <a:gd name="connsiteY3" fmla="*/ 1338304 h 5309560"/>
              <a:gd name="connsiteX4" fmla="*/ 7046843 w 11925300"/>
              <a:gd name="connsiteY4" fmla="*/ 12755 h 5309560"/>
              <a:gd name="connsiteX5" fmla="*/ 11925300 w 11925300"/>
              <a:gd name="connsiteY5" fmla="*/ 7978 h 5309560"/>
              <a:gd name="connsiteX6" fmla="*/ 11909258 w 11925300"/>
              <a:gd name="connsiteY6" fmla="*/ 5309560 h 5309560"/>
              <a:gd name="connsiteX7" fmla="*/ 0 w 11925300"/>
              <a:gd name="connsiteY7" fmla="*/ 5293519 h 5309560"/>
              <a:gd name="connsiteX8" fmla="*/ 0 w 11925300"/>
              <a:gd name="connsiteY8" fmla="*/ 7978 h 5309560"/>
              <a:gd name="connsiteX0" fmla="*/ 0 w 11925300"/>
              <a:gd name="connsiteY0" fmla="*/ 7978 h 5309562"/>
              <a:gd name="connsiteX1" fmla="*/ 4835553 w 11925300"/>
              <a:gd name="connsiteY1" fmla="*/ 0 h 5309562"/>
              <a:gd name="connsiteX2" fmla="*/ 4830749 w 11925300"/>
              <a:gd name="connsiteY2" fmla="*/ 1341451 h 5309562"/>
              <a:gd name="connsiteX3" fmla="*/ 7043696 w 11925300"/>
              <a:gd name="connsiteY3" fmla="*/ 1338304 h 5309562"/>
              <a:gd name="connsiteX4" fmla="*/ 7046843 w 11925300"/>
              <a:gd name="connsiteY4" fmla="*/ 12755 h 5309562"/>
              <a:gd name="connsiteX5" fmla="*/ 11925300 w 11925300"/>
              <a:gd name="connsiteY5" fmla="*/ 7978 h 5309562"/>
              <a:gd name="connsiteX6" fmla="*/ 11909258 w 11925300"/>
              <a:gd name="connsiteY6" fmla="*/ 5309560 h 5309562"/>
              <a:gd name="connsiteX7" fmla="*/ 0 w 11925300"/>
              <a:gd name="connsiteY7" fmla="*/ 5309562 h 5309562"/>
              <a:gd name="connsiteX8" fmla="*/ 0 w 11925300"/>
              <a:gd name="connsiteY8" fmla="*/ 7978 h 5309562"/>
              <a:gd name="connsiteX0" fmla="*/ 0 w 11925300"/>
              <a:gd name="connsiteY0" fmla="*/ 1923 h 5303507"/>
              <a:gd name="connsiteX1" fmla="*/ 5047500 w 11925300"/>
              <a:gd name="connsiteY1" fmla="*/ 0 h 5303507"/>
              <a:gd name="connsiteX2" fmla="*/ 4830749 w 11925300"/>
              <a:gd name="connsiteY2" fmla="*/ 1335396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5080095 w 11925300"/>
              <a:gd name="connsiteY7" fmla="*/ 5297208 h 5303507"/>
              <a:gd name="connsiteX8" fmla="*/ 0 w 11925300"/>
              <a:gd name="connsiteY8" fmla="*/ 5303507 h 5303507"/>
              <a:gd name="connsiteX9" fmla="*/ 0 w 11925300"/>
              <a:gd name="connsiteY9" fmla="*/ 1923 h 5303507"/>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5516823 w 11925300"/>
              <a:gd name="connsiteY7" fmla="*/ 5310856 h 5310856"/>
              <a:gd name="connsiteX8" fmla="*/ 5080095 w 11925300"/>
              <a:gd name="connsiteY8" fmla="*/ 5297208 h 5310856"/>
              <a:gd name="connsiteX9" fmla="*/ 0 w 11925300"/>
              <a:gd name="connsiteY9" fmla="*/ 5303507 h 5310856"/>
              <a:gd name="connsiteX10" fmla="*/ 0 w 11925300"/>
              <a:gd name="connsiteY10"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5516823 w 11925300"/>
              <a:gd name="connsiteY8" fmla="*/ 5310856 h 5310856"/>
              <a:gd name="connsiteX9" fmla="*/ 5080095 w 11925300"/>
              <a:gd name="connsiteY9" fmla="*/ 5297208 h 5310856"/>
              <a:gd name="connsiteX10" fmla="*/ 0 w 11925300"/>
              <a:gd name="connsiteY10" fmla="*/ 5303507 h 5310856"/>
              <a:gd name="connsiteX11" fmla="*/ 0 w 11925300"/>
              <a:gd name="connsiteY11"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6171916 w 11925300"/>
              <a:gd name="connsiteY8" fmla="*/ 5310855 h 5310856"/>
              <a:gd name="connsiteX9" fmla="*/ 5516823 w 11925300"/>
              <a:gd name="connsiteY9" fmla="*/ 5310856 h 5310856"/>
              <a:gd name="connsiteX10" fmla="*/ 5080095 w 11925300"/>
              <a:gd name="connsiteY10" fmla="*/ 5297208 h 5310856"/>
              <a:gd name="connsiteX11" fmla="*/ 0 w 11925300"/>
              <a:gd name="connsiteY11" fmla="*/ 5303507 h 5310856"/>
              <a:gd name="connsiteX12" fmla="*/ 0 w 11925300"/>
              <a:gd name="connsiteY12" fmla="*/ 1923 h 5310856"/>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171916 w 11925300"/>
              <a:gd name="connsiteY8" fmla="*/ 531085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813361 w 11925300"/>
              <a:gd name="connsiteY8" fmla="*/ 415079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50795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64443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799711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799713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52799 w 11925300"/>
              <a:gd name="connsiteY9" fmla="*/ 4157620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51951 w 11925300"/>
              <a:gd name="connsiteY9" fmla="*/ 4131172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6831749 w 11925300"/>
              <a:gd name="connsiteY2" fmla="*/ 1047635 h 5310855"/>
              <a:gd name="connsiteX3" fmla="*/ 6834896 w 11925300"/>
              <a:gd name="connsiteY3" fmla="*/ 6700 h 5310855"/>
              <a:gd name="connsiteX4" fmla="*/ 11925300 w 11925300"/>
              <a:gd name="connsiteY4" fmla="*/ 1923 h 5310855"/>
              <a:gd name="connsiteX5" fmla="*/ 11909258 w 11925300"/>
              <a:gd name="connsiteY5" fmla="*/ 5303505 h 5310855"/>
              <a:gd name="connsiteX6" fmla="*/ 6827006 w 11925300"/>
              <a:gd name="connsiteY6" fmla="*/ 5310855 h 5310855"/>
              <a:gd name="connsiteX7" fmla="*/ 6820186 w 11925300"/>
              <a:gd name="connsiteY7" fmla="*/ 4137147 h 5310855"/>
              <a:gd name="connsiteX8" fmla="*/ 5051951 w 11925300"/>
              <a:gd name="connsiteY8" fmla="*/ 4131172 h 5310855"/>
              <a:gd name="connsiteX9" fmla="*/ 5060751 w 11925300"/>
              <a:gd name="connsiteY9" fmla="*/ 5305159 h 5310855"/>
              <a:gd name="connsiteX10" fmla="*/ 0 w 11925300"/>
              <a:gd name="connsiteY10" fmla="*/ 5303507 h 5310855"/>
              <a:gd name="connsiteX11" fmla="*/ 0 w 11925300"/>
              <a:gd name="connsiteY11" fmla="*/ 1923 h 5310855"/>
              <a:gd name="connsiteX0" fmla="*/ 0 w 11925300"/>
              <a:gd name="connsiteY0" fmla="*/ 1923 h 5310855"/>
              <a:gd name="connsiteX1" fmla="*/ 5047500 w 11925300"/>
              <a:gd name="connsiteY1" fmla="*/ 0 h 5310855"/>
              <a:gd name="connsiteX2" fmla="*/ 6834896 w 11925300"/>
              <a:gd name="connsiteY2" fmla="*/ 6700 h 5310855"/>
              <a:gd name="connsiteX3" fmla="*/ 11925300 w 11925300"/>
              <a:gd name="connsiteY3" fmla="*/ 1923 h 5310855"/>
              <a:gd name="connsiteX4" fmla="*/ 11909258 w 11925300"/>
              <a:gd name="connsiteY4" fmla="*/ 5303505 h 5310855"/>
              <a:gd name="connsiteX5" fmla="*/ 6827006 w 11925300"/>
              <a:gd name="connsiteY5" fmla="*/ 5310855 h 5310855"/>
              <a:gd name="connsiteX6" fmla="*/ 6820186 w 11925300"/>
              <a:gd name="connsiteY6" fmla="*/ 4137147 h 5310855"/>
              <a:gd name="connsiteX7" fmla="*/ 5051951 w 11925300"/>
              <a:gd name="connsiteY7" fmla="*/ 4131172 h 5310855"/>
              <a:gd name="connsiteX8" fmla="*/ 5060751 w 11925300"/>
              <a:gd name="connsiteY8" fmla="*/ 5305159 h 5310855"/>
              <a:gd name="connsiteX9" fmla="*/ 0 w 11925300"/>
              <a:gd name="connsiteY9" fmla="*/ 5303507 h 5310855"/>
              <a:gd name="connsiteX10" fmla="*/ 0 w 11925300"/>
              <a:gd name="connsiteY10" fmla="*/ 1923 h 531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5310855">
                <a:moveTo>
                  <a:pt x="0" y="1923"/>
                </a:moveTo>
                <a:lnTo>
                  <a:pt x="5047500" y="0"/>
                </a:lnTo>
                <a:lnTo>
                  <a:pt x="6834896" y="6700"/>
                </a:lnTo>
                <a:lnTo>
                  <a:pt x="11925300" y="1923"/>
                </a:lnTo>
                <a:cubicBezTo>
                  <a:pt x="11919953" y="1918843"/>
                  <a:pt x="11914605" y="3386585"/>
                  <a:pt x="11909258" y="5303505"/>
                </a:cubicBezTo>
                <a:lnTo>
                  <a:pt x="6827006" y="5310855"/>
                </a:lnTo>
                <a:cubicBezTo>
                  <a:pt x="6827007" y="4928718"/>
                  <a:pt x="6820185" y="4519284"/>
                  <a:pt x="6820186" y="4137147"/>
                </a:cubicBezTo>
                <a:lnTo>
                  <a:pt x="5051951" y="4131172"/>
                </a:lnTo>
                <a:cubicBezTo>
                  <a:pt x="5054226" y="4517859"/>
                  <a:pt x="5058476" y="4918472"/>
                  <a:pt x="5060751" y="5305159"/>
                </a:cubicBezTo>
                <a:lnTo>
                  <a:pt x="0" y="5303507"/>
                </a:lnTo>
                <a:lnTo>
                  <a:pt x="0" y="1923"/>
                </a:lnTo>
                <a:close/>
              </a:path>
            </a:pathLst>
          </a:custGeom>
        </p:spPr>
        <p:txBody>
          <a:bodyPr/>
          <a:lstStyle/>
          <a:p>
            <a:endParaRPr lang="nl-NL" dirty="0"/>
          </a:p>
        </p:txBody>
      </p:sp>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1332452" y="5620923"/>
            <a:ext cx="9527093" cy="664746"/>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3076824" y="6285669"/>
            <a:ext cx="6000249" cy="425867"/>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sp>
        <p:nvSpPr>
          <p:cNvPr id="11" name="Rechthoek 10">
            <a:extLst>
              <a:ext uri="{FF2B5EF4-FFF2-40B4-BE49-F238E27FC236}">
                <a16:creationId xmlns:a16="http://schemas.microsoft.com/office/drawing/2014/main" id="{7800D199-2A02-4E4A-88F4-890A014067D4}"/>
              </a:ext>
            </a:extLst>
          </p:cNvPr>
          <p:cNvSpPr/>
          <p:nvPr userDrawn="1"/>
        </p:nvSpPr>
        <p:spPr>
          <a:xfrm>
            <a:off x="5183553" y="4264838"/>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D96DBF03-34B4-854A-BA6D-0B23A5677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4490655"/>
            <a:ext cx="1221827" cy="772839"/>
          </a:xfrm>
          <a:prstGeom prst="rect">
            <a:avLst/>
          </a:prstGeom>
        </p:spPr>
      </p:pic>
    </p:spTree>
    <p:extLst>
      <p:ext uri="{BB962C8B-B14F-4D97-AF65-F5344CB8AC3E}">
        <p14:creationId xmlns:p14="http://schemas.microsoft.com/office/powerpoint/2010/main" val="140230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kdia - Webs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3" name="Tijdelijke aanduiding voor tekst 2">
            <a:extLst>
              <a:ext uri="{FF2B5EF4-FFF2-40B4-BE49-F238E27FC236}">
                <a16:creationId xmlns:a16="http://schemas.microsoft.com/office/drawing/2014/main" id="{125B1A80-2F45-4860-B8D8-E6287F0FD1F6}"/>
              </a:ext>
            </a:extLst>
          </p:cNvPr>
          <p:cNvSpPr>
            <a:spLocks noGrp="1"/>
          </p:cNvSpPr>
          <p:nvPr>
            <p:ph type="body" sz="quarter" idx="13" hasCustomPrompt="1"/>
          </p:nvPr>
        </p:nvSpPr>
        <p:spPr>
          <a:xfrm>
            <a:off x="2468563" y="2952207"/>
            <a:ext cx="7302500" cy="476794"/>
          </a:xfrm>
        </p:spPr>
        <p:txBody>
          <a:bodyPr/>
          <a:lstStyle>
            <a:lvl1pPr marL="0" indent="0" algn="ctr">
              <a:buNone/>
              <a:defRPr b="1">
                <a:solidFill>
                  <a:srgbClr val="474642"/>
                </a:solidFill>
              </a:defRPr>
            </a:lvl1pPr>
          </a:lstStyle>
          <a:p>
            <a:pPr lvl="0"/>
            <a:r>
              <a:rPr lang="nl-NL" dirty="0"/>
              <a:t>Website URL</a:t>
            </a:r>
          </a:p>
        </p:txBody>
      </p:sp>
      <p:pic>
        <p:nvPicPr>
          <p:cNvPr id="11" name="Afbeelding 10">
            <a:extLst>
              <a:ext uri="{FF2B5EF4-FFF2-40B4-BE49-F238E27FC236}">
                <a16:creationId xmlns:a16="http://schemas.microsoft.com/office/drawing/2014/main" id="{FE5B026D-6850-442B-97CD-EF05D9DB1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93972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dia -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11DB94-5927-3446-AE66-FEF27DBBE35F}"/>
              </a:ext>
            </a:extLst>
          </p:cNvPr>
          <p:cNvSpPr/>
          <p:nvPr userDrawn="1"/>
        </p:nvSpPr>
        <p:spPr>
          <a:xfrm>
            <a:off x="0" y="0"/>
            <a:ext cx="12192000"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3" name="Tijdelijke aanduiding voor tekst 2">
            <a:extLst>
              <a:ext uri="{FF2B5EF4-FFF2-40B4-BE49-F238E27FC236}">
                <a16:creationId xmlns:a16="http://schemas.microsoft.com/office/drawing/2014/main" id="{125B1A80-2F45-4860-B8D8-E6287F0FD1F6}"/>
              </a:ext>
            </a:extLst>
          </p:cNvPr>
          <p:cNvSpPr>
            <a:spLocks noGrp="1"/>
          </p:cNvSpPr>
          <p:nvPr>
            <p:ph type="body" sz="quarter" idx="13" hasCustomPrompt="1"/>
          </p:nvPr>
        </p:nvSpPr>
        <p:spPr>
          <a:xfrm>
            <a:off x="2468563" y="2560320"/>
            <a:ext cx="7302500" cy="1554479"/>
          </a:xfrm>
        </p:spPr>
        <p:txBody>
          <a:bodyPr>
            <a:noAutofit/>
          </a:bodyPr>
          <a:lstStyle>
            <a:lvl1pPr marL="0" indent="0" algn="ctr">
              <a:buNone/>
              <a:defRPr sz="4400" b="1">
                <a:solidFill>
                  <a:schemeClr val="bg1"/>
                </a:solidFill>
                <a:latin typeface="+mj-lt"/>
              </a:defRPr>
            </a:lvl1pPr>
          </a:lstStyle>
          <a:p>
            <a:pPr lvl="0"/>
            <a:r>
              <a:rPr lang="nl-NL" dirty="0"/>
              <a:t>Quote</a:t>
            </a:r>
          </a:p>
        </p:txBody>
      </p:sp>
      <p:sp>
        <p:nvSpPr>
          <p:cNvPr id="10" name="Rechthoek 9">
            <a:extLst>
              <a:ext uri="{FF2B5EF4-FFF2-40B4-BE49-F238E27FC236}">
                <a16:creationId xmlns:a16="http://schemas.microsoft.com/office/drawing/2014/main" id="{FD2DD3E8-1617-442B-9188-FF87DE748EB6}"/>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6C4D671B-9B4E-48D6-88D5-884611A9CA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172968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8" name="Afbeelding 7">
            <a:extLst>
              <a:ext uri="{FF2B5EF4-FFF2-40B4-BE49-F238E27FC236}">
                <a16:creationId xmlns:a16="http://schemas.microsoft.com/office/drawing/2014/main" id="{74E34384-E31B-48C3-AB05-7DAB86E4C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60892"/>
            <a:ext cx="10515600" cy="50515"/>
          </a:xfrm>
          <a:prstGeom prst="rect">
            <a:avLst/>
          </a:prstGeom>
        </p:spPr>
      </p:pic>
      <p:sp>
        <p:nvSpPr>
          <p:cNvPr id="10" name="Tijdelijke aanduiding voor tabel 9">
            <a:extLst>
              <a:ext uri="{FF2B5EF4-FFF2-40B4-BE49-F238E27FC236}">
                <a16:creationId xmlns:a16="http://schemas.microsoft.com/office/drawing/2014/main" id="{541215C9-24DB-4EC7-9930-7058E19BDB4E}"/>
              </a:ext>
            </a:extLst>
          </p:cNvPr>
          <p:cNvSpPr>
            <a:spLocks noGrp="1"/>
          </p:cNvSpPr>
          <p:nvPr>
            <p:ph type="tbl" sz="quarter" idx="13"/>
          </p:nvPr>
        </p:nvSpPr>
        <p:spPr>
          <a:xfrm>
            <a:off x="838200" y="2019301"/>
            <a:ext cx="10515600" cy="3432460"/>
          </a:xfrm>
        </p:spPr>
        <p:txBody>
          <a:bodyPr>
            <a:normAutofit/>
          </a:bodyPr>
          <a:lstStyle>
            <a:lvl1pPr>
              <a:defRPr sz="2000"/>
            </a:lvl1pPr>
          </a:lstStyle>
          <a:p>
            <a:endParaRPr lang="nl-NL" dirty="0"/>
          </a:p>
        </p:txBody>
      </p:sp>
      <p:pic>
        <p:nvPicPr>
          <p:cNvPr id="11" name="Afbeelding 10">
            <a:extLst>
              <a:ext uri="{FF2B5EF4-FFF2-40B4-BE49-F238E27FC236}">
                <a16:creationId xmlns:a16="http://schemas.microsoft.com/office/drawing/2014/main" id="{D3B67C97-4BEA-4530-97DA-3A1A26C6A7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401380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todia - Beeldvullen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9" name="Rechthoek 8">
            <a:extLst>
              <a:ext uri="{FF2B5EF4-FFF2-40B4-BE49-F238E27FC236}">
                <a16:creationId xmlns:a16="http://schemas.microsoft.com/office/drawing/2014/main" id="{DA89338C-074A-4503-85AB-CFFE2BFCCBB7}"/>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6B4348F-0274-45DD-8C2E-E1AC0A8601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
        <p:nvSpPr>
          <p:cNvPr id="12" name="Tijdelijke aanduiding voor afbeelding 7">
            <a:extLst>
              <a:ext uri="{FF2B5EF4-FFF2-40B4-BE49-F238E27FC236}">
                <a16:creationId xmlns:a16="http://schemas.microsoft.com/office/drawing/2014/main" id="{25192208-6923-401F-9FBA-2DA02670073A}"/>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Tree>
    <p:extLst>
      <p:ext uri="{BB962C8B-B14F-4D97-AF65-F5344CB8AC3E}">
        <p14:creationId xmlns:p14="http://schemas.microsoft.com/office/powerpoint/2010/main" val="124291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Fotodia - Beeldvullend - Met tekst en verloop">
    <p:spTree>
      <p:nvGrpSpPr>
        <p:cNvPr id="1" name=""/>
        <p:cNvGrpSpPr/>
        <p:nvPr/>
      </p:nvGrpSpPr>
      <p:grpSpPr>
        <a:xfrm>
          <a:off x="0" y="0"/>
          <a:ext cx="0" cy="0"/>
          <a:chOff x="0" y="0"/>
          <a:chExt cx="0" cy="0"/>
        </a:xfrm>
      </p:grpSpPr>
      <p:sp>
        <p:nvSpPr>
          <p:cNvPr id="11" name="Tijdelijke aanduiding voor afbeelding 7">
            <a:extLst>
              <a:ext uri="{FF2B5EF4-FFF2-40B4-BE49-F238E27FC236}">
                <a16:creationId xmlns:a16="http://schemas.microsoft.com/office/drawing/2014/main" id="{072AEB8A-2C22-4DD2-9D1E-4BC9A9271D20}"/>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5183553" y="0"/>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B80D5BE-C859-1541-AF57-F8151C61D915}"/>
              </a:ext>
            </a:extLst>
          </p:cNvPr>
          <p:cNvSpPr/>
          <p:nvPr userDrawn="1"/>
        </p:nvSpPr>
        <p:spPr>
          <a:xfrm>
            <a:off x="133350" y="134895"/>
            <a:ext cx="5214154" cy="6586579"/>
          </a:xfrm>
          <a:prstGeom prst="rect">
            <a:avLst/>
          </a:prstGeom>
          <a:gradFill flip="none" rotWithShape="1">
            <a:gsLst>
              <a:gs pos="0">
                <a:schemeClr val="accent1">
                  <a:lumMod val="5000"/>
                  <a:lumOff val="95000"/>
                  <a:alpha val="0"/>
                </a:schemeClr>
              </a:gs>
              <a:gs pos="100000">
                <a:schemeClr val="tx1"/>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3">
            <a:extLst>
              <a:ext uri="{FF2B5EF4-FFF2-40B4-BE49-F238E27FC236}">
                <a16:creationId xmlns:a16="http://schemas.microsoft.com/office/drawing/2014/main" id="{E19ABD2B-4007-A140-8D57-D13A0A1DCB7C}"/>
              </a:ext>
            </a:extLst>
          </p:cNvPr>
          <p:cNvSpPr>
            <a:spLocks noGrp="1"/>
          </p:cNvSpPr>
          <p:nvPr>
            <p:ph type="body" sz="quarter" idx="14"/>
          </p:nvPr>
        </p:nvSpPr>
        <p:spPr>
          <a:xfrm>
            <a:off x="575771" y="2584037"/>
            <a:ext cx="4531896" cy="998539"/>
          </a:xfrm>
        </p:spPr>
        <p:txBody>
          <a:bodyPr>
            <a:noAutofit/>
          </a:bodyPr>
          <a:lstStyle>
            <a:lvl1pPr marL="0" indent="0" algn="ctr">
              <a:buNone/>
              <a:defRPr sz="3600">
                <a:solidFill>
                  <a:schemeClr val="bg1"/>
                </a:solidFill>
                <a:latin typeface="Poppins ExtraBold" panose="00000900000000000000" pitchFamily="2" charset="0"/>
                <a:cs typeface="Poppins ExtraBold" panose="00000900000000000000" pitchFamily="2" charset="0"/>
              </a:defRPr>
            </a:lvl1pPr>
          </a:lstStyle>
          <a:p>
            <a:pPr lvl="0"/>
            <a:endParaRPr lang="nl-NL" dirty="0"/>
          </a:p>
        </p:txBody>
      </p:sp>
      <p:sp>
        <p:nvSpPr>
          <p:cNvPr id="10" name="Tijdelijke aanduiding voor tekst 13">
            <a:extLst>
              <a:ext uri="{FF2B5EF4-FFF2-40B4-BE49-F238E27FC236}">
                <a16:creationId xmlns:a16="http://schemas.microsoft.com/office/drawing/2014/main" id="{9D5B967F-B829-F341-9F2F-CD9D94982B7B}"/>
              </a:ext>
            </a:extLst>
          </p:cNvPr>
          <p:cNvSpPr>
            <a:spLocks noGrp="1"/>
          </p:cNvSpPr>
          <p:nvPr>
            <p:ph type="body" sz="quarter" idx="15"/>
          </p:nvPr>
        </p:nvSpPr>
        <p:spPr>
          <a:xfrm>
            <a:off x="821017" y="3834024"/>
            <a:ext cx="4041403" cy="1328285"/>
          </a:xfrm>
        </p:spPr>
        <p:txBody>
          <a:bodyPr>
            <a:noAutofit/>
          </a:bodyPr>
          <a:lstStyle>
            <a:lvl1pPr marL="0" indent="0" algn="ctr">
              <a:buNone/>
              <a:defRPr sz="2000">
                <a:solidFill>
                  <a:schemeClr val="bg1"/>
                </a:solidFill>
                <a:latin typeface="Poppins Regular" panose="00000500000000000000" pitchFamily="2" charset="0"/>
                <a:cs typeface="Poppins Regular" panose="00000500000000000000" pitchFamily="2" charset="0"/>
              </a:defRPr>
            </a:lvl1pPr>
          </a:lstStyle>
          <a:p>
            <a:pPr lvl="0"/>
            <a:endParaRPr lang="nl-NL" dirty="0"/>
          </a:p>
        </p:txBody>
      </p:sp>
      <p:sp>
        <p:nvSpPr>
          <p:cNvPr id="12" name="Rechthoek 11">
            <a:extLst>
              <a:ext uri="{FF2B5EF4-FFF2-40B4-BE49-F238E27FC236}">
                <a16:creationId xmlns:a16="http://schemas.microsoft.com/office/drawing/2014/main" id="{5785D691-3F8B-4DA5-BE64-61D4CACCCCE1}"/>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681AE36A-FB73-4DB4-A77D-0900F2252B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87157"/>
            <a:ext cx="1221827" cy="772839"/>
          </a:xfrm>
          <a:prstGeom prst="rect">
            <a:avLst/>
          </a:prstGeom>
        </p:spPr>
      </p:pic>
    </p:spTree>
    <p:extLst>
      <p:ext uri="{BB962C8B-B14F-4D97-AF65-F5344CB8AC3E}">
        <p14:creationId xmlns:p14="http://schemas.microsoft.com/office/powerpoint/2010/main" val="241641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78265B9-5F5A-374F-89AF-38AB44C5247A}"/>
              </a:ext>
            </a:extLst>
          </p:cNvPr>
          <p:cNvSpPr/>
          <p:nvPr userDrawn="1"/>
        </p:nvSpPr>
        <p:spPr>
          <a:xfrm>
            <a:off x="0" y="0"/>
            <a:ext cx="12192000"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12" name="Afbeelding 11">
            <a:extLst>
              <a:ext uri="{FF2B5EF4-FFF2-40B4-BE49-F238E27FC236}">
                <a16:creationId xmlns:a16="http://schemas.microsoft.com/office/drawing/2014/main" id="{1378AE40-A812-6549-9036-82DB7C1EA5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780" y="2109426"/>
            <a:ext cx="2894439" cy="1828565"/>
          </a:xfrm>
          <a:prstGeom prst="rect">
            <a:avLst/>
          </a:prstGeom>
        </p:spPr>
      </p:pic>
      <p:sp>
        <p:nvSpPr>
          <p:cNvPr id="7" name="Tijdelijke aanduiding voor tekst 13">
            <a:extLst>
              <a:ext uri="{FF2B5EF4-FFF2-40B4-BE49-F238E27FC236}">
                <a16:creationId xmlns:a16="http://schemas.microsoft.com/office/drawing/2014/main" id="{43E5838E-697A-400F-ADB4-F5EA0E8B3848}"/>
              </a:ext>
            </a:extLst>
          </p:cNvPr>
          <p:cNvSpPr>
            <a:spLocks noGrp="1"/>
          </p:cNvSpPr>
          <p:nvPr>
            <p:ph type="body" sz="quarter" idx="14" hasCustomPrompt="1"/>
          </p:nvPr>
        </p:nvSpPr>
        <p:spPr>
          <a:xfrm>
            <a:off x="3830051" y="4190760"/>
            <a:ext cx="4531896" cy="998539"/>
          </a:xfrm>
        </p:spPr>
        <p:txBody>
          <a:bodyPr>
            <a:noAutofit/>
          </a:bodyPr>
          <a:lstStyle>
            <a:lvl1pPr marL="0" indent="0" algn="ctr">
              <a:buNone/>
              <a:defRPr sz="3200">
                <a:solidFill>
                  <a:schemeClr val="bg1"/>
                </a:solidFill>
                <a:latin typeface="Poppins ExtraBold" panose="00000900000000000000" pitchFamily="2" charset="0"/>
                <a:cs typeface="Poppins ExtraBold" panose="00000900000000000000" pitchFamily="2" charset="0"/>
              </a:defRPr>
            </a:lvl1pPr>
          </a:lstStyle>
          <a:p>
            <a:pPr lvl="0"/>
            <a:r>
              <a:rPr lang="nl-NL" dirty="0"/>
              <a:t>redeenkind.nl</a:t>
            </a:r>
          </a:p>
        </p:txBody>
      </p:sp>
    </p:spTree>
    <p:extLst>
      <p:ext uri="{BB962C8B-B14F-4D97-AF65-F5344CB8AC3E}">
        <p14:creationId xmlns:p14="http://schemas.microsoft.com/office/powerpoint/2010/main" val="43301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C7E0B-08E1-4573-93BE-A99AEF0C21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40E39D-D890-4916-B7F2-51356C0C9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15FE02-9845-44A1-A7F6-7A5DF38058F5}"/>
              </a:ext>
            </a:extLst>
          </p:cNvPr>
          <p:cNvSpPr>
            <a:spLocks noGrp="1"/>
          </p:cNvSpPr>
          <p:nvPr>
            <p:ph type="dt" sz="half" idx="10"/>
          </p:nvPr>
        </p:nvSpPr>
        <p:spPr/>
        <p:txBody>
          <a:bodyPr/>
          <a:lstStyle/>
          <a:p>
            <a:fld id="{C20E17C7-DD51-4514-B9D4-A6D4B81F29C1}" type="datetimeFigureOut">
              <a:rPr lang="nl-NL" smtClean="0"/>
              <a:t>18-3-2022</a:t>
            </a:fld>
            <a:endParaRPr lang="nl-NL"/>
          </a:p>
        </p:txBody>
      </p:sp>
      <p:sp>
        <p:nvSpPr>
          <p:cNvPr id="5" name="Tijdelijke aanduiding voor voettekst 4">
            <a:extLst>
              <a:ext uri="{FF2B5EF4-FFF2-40B4-BE49-F238E27FC236}">
                <a16:creationId xmlns:a16="http://schemas.microsoft.com/office/drawing/2014/main" id="{A4B211D6-90B9-40DB-89F4-C60F99D99E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D8646F-D03B-40BF-B1A9-1A12B37D757C}"/>
              </a:ext>
            </a:extLst>
          </p:cNvPr>
          <p:cNvSpPr>
            <a:spLocks noGrp="1"/>
          </p:cNvSpPr>
          <p:nvPr>
            <p:ph type="sldNum" sz="quarter" idx="12"/>
          </p:nvPr>
        </p:nvSpPr>
        <p:spPr/>
        <p:txBody>
          <a:bodyPr/>
          <a:lstStyle/>
          <a:p>
            <a:fld id="{B2723587-8B59-4B80-A484-C49C6893C30A}" type="slidenum">
              <a:rPr lang="nl-NL" smtClean="0"/>
              <a:t>‹nr.›</a:t>
            </a:fld>
            <a:endParaRPr lang="nl-NL"/>
          </a:p>
        </p:txBody>
      </p:sp>
    </p:spTree>
    <p:extLst>
      <p:ext uri="{BB962C8B-B14F-4D97-AF65-F5344CB8AC3E}">
        <p14:creationId xmlns:p14="http://schemas.microsoft.com/office/powerpoint/2010/main" val="13911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dia - Met ka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838200" y="2165629"/>
            <a:ext cx="7315200"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8" name="Afbeelding 7">
            <a:extLst>
              <a:ext uri="{FF2B5EF4-FFF2-40B4-BE49-F238E27FC236}">
                <a16:creationId xmlns:a16="http://schemas.microsoft.com/office/drawing/2014/main" id="{74E34384-E31B-48C3-AB05-7DAB86E4C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60892"/>
            <a:ext cx="10515600" cy="50515"/>
          </a:xfrm>
          <a:prstGeom prst="rect">
            <a:avLst/>
          </a:prstGeom>
        </p:spPr>
      </p:pic>
      <p:sp>
        <p:nvSpPr>
          <p:cNvPr id="11" name="Tijdelijke aanduiding voor inhoud 2">
            <a:extLst>
              <a:ext uri="{FF2B5EF4-FFF2-40B4-BE49-F238E27FC236}">
                <a16:creationId xmlns:a16="http://schemas.microsoft.com/office/drawing/2014/main" id="{D3595AA1-3785-4BC8-8595-2F440AFDDA9A}"/>
              </a:ext>
            </a:extLst>
          </p:cNvPr>
          <p:cNvSpPr>
            <a:spLocks noGrp="1"/>
          </p:cNvSpPr>
          <p:nvPr>
            <p:ph idx="13" hasCustomPrompt="1"/>
          </p:nvPr>
        </p:nvSpPr>
        <p:spPr>
          <a:xfrm>
            <a:off x="8561696" y="2165628"/>
            <a:ext cx="2743200" cy="3256609"/>
          </a:xfrm>
          <a:solidFill>
            <a:srgbClr val="EE7402"/>
          </a:solidFill>
        </p:spPr>
        <p:txBody>
          <a:bodyPr lIns="216000" rIns="216000" anchor="ctr" anchorCtr="1">
            <a:normAutofit/>
          </a:bodyPr>
          <a:lstStyle>
            <a:lvl1pPr marL="0" indent="0">
              <a:lnSpc>
                <a:spcPct val="120000"/>
              </a:lnSpc>
              <a:buNone/>
              <a:defRPr sz="2800">
                <a:solidFill>
                  <a:schemeClr val="bg1"/>
                </a:solidFill>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lvl="0"/>
            <a:r>
              <a:rPr lang="nl-NL" dirty="0"/>
              <a:t>Klik om de tekst te bewerken</a:t>
            </a:r>
          </a:p>
        </p:txBody>
      </p:sp>
      <p:pic>
        <p:nvPicPr>
          <p:cNvPr id="10" name="Afbeelding 9">
            <a:extLst>
              <a:ext uri="{FF2B5EF4-FFF2-40B4-BE49-F238E27FC236}">
                <a16:creationId xmlns:a16="http://schemas.microsoft.com/office/drawing/2014/main" id="{4205AF15-BE4C-C74B-9731-216EAB5831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37603"/>
            <a:ext cx="1221827" cy="772839"/>
          </a:xfrm>
          <a:prstGeom prst="rect">
            <a:avLst/>
          </a:prstGeom>
        </p:spPr>
      </p:pic>
    </p:spTree>
    <p:extLst>
      <p:ext uri="{BB962C8B-B14F-4D97-AF65-F5344CB8AC3E}">
        <p14:creationId xmlns:p14="http://schemas.microsoft.com/office/powerpoint/2010/main" val="33107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 Bullets - Met stream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838200" y="2165629"/>
            <a:ext cx="5818422"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9" name="Afbeelding 8">
            <a:extLst>
              <a:ext uri="{FF2B5EF4-FFF2-40B4-BE49-F238E27FC236}">
                <a16:creationId xmlns:a16="http://schemas.microsoft.com/office/drawing/2014/main" id="{747F734B-9B1B-4A6C-BE7D-830ADC39D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2876" y="2808536"/>
            <a:ext cx="50291" cy="1780277"/>
          </a:xfrm>
          <a:prstGeom prst="rect">
            <a:avLst/>
          </a:prstGeom>
        </p:spPr>
      </p:pic>
      <p:sp>
        <p:nvSpPr>
          <p:cNvPr id="14" name="Tijdelijke aanduiding voor tekst 13">
            <a:extLst>
              <a:ext uri="{FF2B5EF4-FFF2-40B4-BE49-F238E27FC236}">
                <a16:creationId xmlns:a16="http://schemas.microsoft.com/office/drawing/2014/main" id="{C53A8F51-0AFA-46F3-829C-96E3A3CF25E7}"/>
              </a:ext>
            </a:extLst>
          </p:cNvPr>
          <p:cNvSpPr>
            <a:spLocks noGrp="1"/>
          </p:cNvSpPr>
          <p:nvPr>
            <p:ph type="body" sz="quarter" idx="13" hasCustomPrompt="1"/>
          </p:nvPr>
        </p:nvSpPr>
        <p:spPr>
          <a:xfrm>
            <a:off x="7288214" y="2552700"/>
            <a:ext cx="4065586" cy="2224088"/>
          </a:xfrm>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EE740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‘Dit is een voorbeeld van een </a:t>
            </a:r>
            <a:r>
              <a:rPr lang="nl-NL" dirty="0" err="1"/>
              <a:t>streamer</a:t>
            </a:r>
            <a:r>
              <a:rPr lang="nl-NL" dirty="0"/>
              <a:t>’</a:t>
            </a:r>
          </a:p>
        </p:txBody>
      </p:sp>
      <p:pic>
        <p:nvPicPr>
          <p:cNvPr id="10" name="Afbeelding 9">
            <a:extLst>
              <a:ext uri="{FF2B5EF4-FFF2-40B4-BE49-F238E27FC236}">
                <a16:creationId xmlns:a16="http://schemas.microsoft.com/office/drawing/2014/main" id="{CFDAF4E9-F263-7943-90C2-B01FE1A20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44926"/>
            <a:ext cx="1221827" cy="772839"/>
          </a:xfrm>
          <a:prstGeom prst="rect">
            <a:avLst/>
          </a:prstGeom>
        </p:spPr>
      </p:pic>
    </p:spTree>
    <p:extLst>
      <p:ext uri="{BB962C8B-B14F-4D97-AF65-F5344CB8AC3E}">
        <p14:creationId xmlns:p14="http://schemas.microsoft.com/office/powerpoint/2010/main" val="9724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dia - Bullets - Zonder streamer - W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02628" y="365125"/>
            <a:ext cx="6651172" cy="1325563"/>
          </a:xfrm>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4702628" y="2165629"/>
            <a:ext cx="6651171"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10" name="Afbeelding 9">
            <a:extLst>
              <a:ext uri="{FF2B5EF4-FFF2-40B4-BE49-F238E27FC236}">
                <a16:creationId xmlns:a16="http://schemas.microsoft.com/office/drawing/2014/main" id="{CFDAF4E9-F263-7943-90C2-B01FE1A20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49211"/>
            <a:ext cx="1221827" cy="772839"/>
          </a:xfrm>
          <a:prstGeom prst="rect">
            <a:avLst/>
          </a:prstGeom>
        </p:spPr>
      </p:pic>
      <p:pic>
        <p:nvPicPr>
          <p:cNvPr id="11" name="Afbeelding 10">
            <a:extLst>
              <a:ext uri="{FF2B5EF4-FFF2-40B4-BE49-F238E27FC236}">
                <a16:creationId xmlns:a16="http://schemas.microsoft.com/office/drawing/2014/main" id="{4E8ACE10-D934-4028-B4F6-F3A8CD033B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702628" y="1760892"/>
            <a:ext cx="6624671" cy="50515"/>
          </a:xfrm>
          <a:prstGeom prst="rect">
            <a:avLst/>
          </a:prstGeom>
        </p:spPr>
      </p:pic>
      <p:sp>
        <p:nvSpPr>
          <p:cNvPr id="9" name="Tijdelijke aanduiding voor afbeelding 2">
            <a:extLst>
              <a:ext uri="{FF2B5EF4-FFF2-40B4-BE49-F238E27FC236}">
                <a16:creationId xmlns:a16="http://schemas.microsoft.com/office/drawing/2014/main" id="{718E0965-576E-461C-B28D-33CA29C9F8F2}"/>
              </a:ext>
            </a:extLst>
          </p:cNvPr>
          <p:cNvSpPr>
            <a:spLocks noGrp="1"/>
          </p:cNvSpPr>
          <p:nvPr>
            <p:ph type="pic" sz="quarter" idx="16"/>
          </p:nvPr>
        </p:nvSpPr>
        <p:spPr>
          <a:xfrm>
            <a:off x="247651" y="234950"/>
            <a:ext cx="3971652" cy="6337300"/>
          </a:xfrm>
        </p:spPr>
        <p:txBody>
          <a:bodyPr/>
          <a:lstStyle/>
          <a:p>
            <a:endParaRPr lang="nl-NL"/>
          </a:p>
        </p:txBody>
      </p:sp>
      <p:sp>
        <p:nvSpPr>
          <p:cNvPr id="12" name="Rechthoek 11">
            <a:extLst>
              <a:ext uri="{FF2B5EF4-FFF2-40B4-BE49-F238E27FC236}">
                <a16:creationId xmlns:a16="http://schemas.microsoft.com/office/drawing/2014/main" id="{C368096D-A608-44D6-9C9E-777458F6E8A3}"/>
              </a:ext>
            </a:extLst>
          </p:cNvPr>
          <p:cNvSpPr/>
          <p:nvPr userDrawn="1"/>
        </p:nvSpPr>
        <p:spPr>
          <a:xfrm>
            <a:off x="11944348" y="0"/>
            <a:ext cx="247651"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672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nen &amp; Foto'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E402DF3-2562-4504-BEF1-FDDCC8096D3B}"/>
              </a:ext>
            </a:extLst>
          </p:cNvPr>
          <p:cNvSpPr/>
          <p:nvPr userDrawn="1"/>
        </p:nvSpPr>
        <p:spPr>
          <a:xfrm>
            <a:off x="156754" y="136525"/>
            <a:ext cx="11900263" cy="6584950"/>
          </a:xfrm>
          <a:prstGeom prst="rect">
            <a:avLst/>
          </a:prstGeom>
          <a:solidFill>
            <a:srgbClr val="BA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Tijdelijke aanduiding voor afbeelding 10">
            <a:extLst>
              <a:ext uri="{FF2B5EF4-FFF2-40B4-BE49-F238E27FC236}">
                <a16:creationId xmlns:a16="http://schemas.microsoft.com/office/drawing/2014/main" id="{3D854A15-823E-432F-80F5-DC960D77A769}"/>
              </a:ext>
            </a:extLst>
          </p:cNvPr>
          <p:cNvSpPr>
            <a:spLocks noGrp="1"/>
          </p:cNvSpPr>
          <p:nvPr>
            <p:ph type="pic" sz="quarter" idx="13"/>
          </p:nvPr>
        </p:nvSpPr>
        <p:spPr>
          <a:xfrm>
            <a:off x="157163" y="1722439"/>
            <a:ext cx="11877675" cy="4999036"/>
          </a:xfrm>
        </p:spPr>
        <p:txBody>
          <a:bodyPr/>
          <a:lstStyle/>
          <a:p>
            <a:endParaRPr lang="nl-NL"/>
          </a:p>
        </p:txBody>
      </p:sp>
      <p:pic>
        <p:nvPicPr>
          <p:cNvPr id="15" name="Afbeelding 14">
            <a:extLst>
              <a:ext uri="{FF2B5EF4-FFF2-40B4-BE49-F238E27FC236}">
                <a16:creationId xmlns:a16="http://schemas.microsoft.com/office/drawing/2014/main" id="{C0BBC4C8-77FE-4A18-925B-C38C88328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604" y="1484810"/>
            <a:ext cx="9785625" cy="80873"/>
          </a:xfrm>
          <a:prstGeom prst="rect">
            <a:avLst/>
          </a:prstGeom>
        </p:spPr>
      </p:pic>
    </p:spTree>
    <p:extLst>
      <p:ext uri="{BB962C8B-B14F-4D97-AF65-F5344CB8AC3E}">
        <p14:creationId xmlns:p14="http://schemas.microsoft.com/office/powerpoint/2010/main" val="184375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dia - Beeldvull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BB50DE1-388A-4887-A0F5-6AC10E6B1733}"/>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DACCD2F2-887A-49A1-9E36-AEF61FEC4F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67066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dia - Staand - Ondertitel">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6549189" y="1739085"/>
            <a:ext cx="4531896" cy="998539"/>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6409571" y="3186907"/>
            <a:ext cx="4944229" cy="2270877"/>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pic>
        <p:nvPicPr>
          <p:cNvPr id="10" name="Afbeelding 9">
            <a:extLst>
              <a:ext uri="{FF2B5EF4-FFF2-40B4-BE49-F238E27FC236}">
                <a16:creationId xmlns:a16="http://schemas.microsoft.com/office/drawing/2014/main" id="{B2307DCF-D7A2-4153-A351-062F55027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789991" y="2137442"/>
            <a:ext cx="50291" cy="1780277"/>
          </a:xfrm>
          <a:prstGeom prst="rect">
            <a:avLst/>
          </a:prstGeom>
        </p:spPr>
      </p:pic>
      <p:sp>
        <p:nvSpPr>
          <p:cNvPr id="3" name="Tijdelijke aanduiding voor afbeelding 2">
            <a:extLst>
              <a:ext uri="{FF2B5EF4-FFF2-40B4-BE49-F238E27FC236}">
                <a16:creationId xmlns:a16="http://schemas.microsoft.com/office/drawing/2014/main" id="{5E6F4B29-4E65-42D8-ACC5-3122968DC3E3}"/>
              </a:ext>
            </a:extLst>
          </p:cNvPr>
          <p:cNvSpPr>
            <a:spLocks noGrp="1"/>
          </p:cNvSpPr>
          <p:nvPr>
            <p:ph type="pic" sz="quarter" idx="16"/>
          </p:nvPr>
        </p:nvSpPr>
        <p:spPr>
          <a:xfrm>
            <a:off x="247651" y="234950"/>
            <a:ext cx="4680670" cy="6337300"/>
          </a:xfrm>
        </p:spPr>
        <p:txBody>
          <a:bodyPr/>
          <a:lstStyle/>
          <a:p>
            <a:endParaRPr lang="nl-NL"/>
          </a:p>
        </p:txBody>
      </p:sp>
      <p:sp>
        <p:nvSpPr>
          <p:cNvPr id="13" name="Rechthoek 12">
            <a:extLst>
              <a:ext uri="{FF2B5EF4-FFF2-40B4-BE49-F238E27FC236}">
                <a16:creationId xmlns:a16="http://schemas.microsoft.com/office/drawing/2014/main" id="{3B165933-69BD-470A-BDD0-3E8429171413}"/>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B8A5E0D5-4692-4641-A53B-05FB22C264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428029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dia - Liggend - Onder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C5FB638B-E931-4E12-9926-0CDC8062445D}" type="datetimeFigureOut">
              <a:rPr lang="nl-NL" smtClean="0"/>
              <a:t>18-3-2022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5FD527-44D2-4F31-ACFB-A0DEAF4E8B73}" type="slidenum">
              <a:rPr lang="nl-NL" smtClean="0"/>
              <a:t>‹nr.›</a:t>
            </a:fld>
            <a:endParaRPr lang="nl-NL"/>
          </a:p>
        </p:txBody>
      </p:sp>
      <p:sp>
        <p:nvSpPr>
          <p:cNvPr id="8" name="Tijdelijke aanduiding voor afbeelding 7">
            <a:extLst>
              <a:ext uri="{FF2B5EF4-FFF2-40B4-BE49-F238E27FC236}">
                <a16:creationId xmlns:a16="http://schemas.microsoft.com/office/drawing/2014/main" id="{BF5BA884-A9E9-43D1-98B8-4D13E971F9A8}"/>
              </a:ext>
            </a:extLst>
          </p:cNvPr>
          <p:cNvSpPr>
            <a:spLocks noGrp="1"/>
          </p:cNvSpPr>
          <p:nvPr>
            <p:ph type="pic" sz="quarter" idx="13"/>
          </p:nvPr>
        </p:nvSpPr>
        <p:spPr>
          <a:xfrm>
            <a:off x="133350" y="134601"/>
            <a:ext cx="11925300" cy="5310855"/>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09258 w 11925300"/>
              <a:gd name="connsiteY6" fmla="*/ 5758739 h 6592928"/>
              <a:gd name="connsiteX7" fmla="*/ 0 w 11925300"/>
              <a:gd name="connsiteY7" fmla="*/ 6592928 h 6592928"/>
              <a:gd name="connsiteX8" fmla="*/ 0 w 11925300"/>
              <a:gd name="connsiteY8" fmla="*/ 7978 h 6592928"/>
              <a:gd name="connsiteX0" fmla="*/ 0 w 11925300"/>
              <a:gd name="connsiteY0" fmla="*/ 7978 h 5758739"/>
              <a:gd name="connsiteX1" fmla="*/ 4835553 w 11925300"/>
              <a:gd name="connsiteY1" fmla="*/ 0 h 5758739"/>
              <a:gd name="connsiteX2" fmla="*/ 4830749 w 11925300"/>
              <a:gd name="connsiteY2" fmla="*/ 1341451 h 5758739"/>
              <a:gd name="connsiteX3" fmla="*/ 7043696 w 11925300"/>
              <a:gd name="connsiteY3" fmla="*/ 1338304 h 5758739"/>
              <a:gd name="connsiteX4" fmla="*/ 7046843 w 11925300"/>
              <a:gd name="connsiteY4" fmla="*/ 12755 h 5758739"/>
              <a:gd name="connsiteX5" fmla="*/ 11925300 w 11925300"/>
              <a:gd name="connsiteY5" fmla="*/ 7978 h 5758739"/>
              <a:gd name="connsiteX6" fmla="*/ 11909258 w 11925300"/>
              <a:gd name="connsiteY6" fmla="*/ 5758739 h 5758739"/>
              <a:gd name="connsiteX7" fmla="*/ 0 w 11925300"/>
              <a:gd name="connsiteY7" fmla="*/ 5726655 h 5758739"/>
              <a:gd name="connsiteX8" fmla="*/ 0 w 11925300"/>
              <a:gd name="connsiteY8" fmla="*/ 7978 h 5758739"/>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758739 h 5758740"/>
              <a:gd name="connsiteX7" fmla="*/ 0 w 11925300"/>
              <a:gd name="connsiteY7" fmla="*/ 5758740 h 5758740"/>
              <a:gd name="connsiteX8" fmla="*/ 0 w 11925300"/>
              <a:gd name="connsiteY8" fmla="*/ 7978 h 5758740"/>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309560 h 5758740"/>
              <a:gd name="connsiteX7" fmla="*/ 0 w 11925300"/>
              <a:gd name="connsiteY7" fmla="*/ 5758740 h 5758740"/>
              <a:gd name="connsiteX8" fmla="*/ 0 w 11925300"/>
              <a:gd name="connsiteY8" fmla="*/ 7978 h 5758740"/>
              <a:gd name="connsiteX0" fmla="*/ 0 w 11925300"/>
              <a:gd name="connsiteY0" fmla="*/ 7978 h 5309560"/>
              <a:gd name="connsiteX1" fmla="*/ 4835553 w 11925300"/>
              <a:gd name="connsiteY1" fmla="*/ 0 h 5309560"/>
              <a:gd name="connsiteX2" fmla="*/ 4830749 w 11925300"/>
              <a:gd name="connsiteY2" fmla="*/ 1341451 h 5309560"/>
              <a:gd name="connsiteX3" fmla="*/ 7043696 w 11925300"/>
              <a:gd name="connsiteY3" fmla="*/ 1338304 h 5309560"/>
              <a:gd name="connsiteX4" fmla="*/ 7046843 w 11925300"/>
              <a:gd name="connsiteY4" fmla="*/ 12755 h 5309560"/>
              <a:gd name="connsiteX5" fmla="*/ 11925300 w 11925300"/>
              <a:gd name="connsiteY5" fmla="*/ 7978 h 5309560"/>
              <a:gd name="connsiteX6" fmla="*/ 11909258 w 11925300"/>
              <a:gd name="connsiteY6" fmla="*/ 5309560 h 5309560"/>
              <a:gd name="connsiteX7" fmla="*/ 0 w 11925300"/>
              <a:gd name="connsiteY7" fmla="*/ 5293519 h 5309560"/>
              <a:gd name="connsiteX8" fmla="*/ 0 w 11925300"/>
              <a:gd name="connsiteY8" fmla="*/ 7978 h 5309560"/>
              <a:gd name="connsiteX0" fmla="*/ 0 w 11925300"/>
              <a:gd name="connsiteY0" fmla="*/ 7978 h 5309562"/>
              <a:gd name="connsiteX1" fmla="*/ 4835553 w 11925300"/>
              <a:gd name="connsiteY1" fmla="*/ 0 h 5309562"/>
              <a:gd name="connsiteX2" fmla="*/ 4830749 w 11925300"/>
              <a:gd name="connsiteY2" fmla="*/ 1341451 h 5309562"/>
              <a:gd name="connsiteX3" fmla="*/ 7043696 w 11925300"/>
              <a:gd name="connsiteY3" fmla="*/ 1338304 h 5309562"/>
              <a:gd name="connsiteX4" fmla="*/ 7046843 w 11925300"/>
              <a:gd name="connsiteY4" fmla="*/ 12755 h 5309562"/>
              <a:gd name="connsiteX5" fmla="*/ 11925300 w 11925300"/>
              <a:gd name="connsiteY5" fmla="*/ 7978 h 5309562"/>
              <a:gd name="connsiteX6" fmla="*/ 11909258 w 11925300"/>
              <a:gd name="connsiteY6" fmla="*/ 5309560 h 5309562"/>
              <a:gd name="connsiteX7" fmla="*/ 0 w 11925300"/>
              <a:gd name="connsiteY7" fmla="*/ 5309562 h 5309562"/>
              <a:gd name="connsiteX8" fmla="*/ 0 w 11925300"/>
              <a:gd name="connsiteY8" fmla="*/ 7978 h 5309562"/>
              <a:gd name="connsiteX0" fmla="*/ 0 w 11925300"/>
              <a:gd name="connsiteY0" fmla="*/ 1923 h 5303507"/>
              <a:gd name="connsiteX1" fmla="*/ 5047500 w 11925300"/>
              <a:gd name="connsiteY1" fmla="*/ 0 h 5303507"/>
              <a:gd name="connsiteX2" fmla="*/ 4830749 w 11925300"/>
              <a:gd name="connsiteY2" fmla="*/ 1335396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5080095 w 11925300"/>
              <a:gd name="connsiteY7" fmla="*/ 5297208 h 5303507"/>
              <a:gd name="connsiteX8" fmla="*/ 0 w 11925300"/>
              <a:gd name="connsiteY8" fmla="*/ 5303507 h 5303507"/>
              <a:gd name="connsiteX9" fmla="*/ 0 w 11925300"/>
              <a:gd name="connsiteY9" fmla="*/ 1923 h 5303507"/>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5516823 w 11925300"/>
              <a:gd name="connsiteY7" fmla="*/ 5310856 h 5310856"/>
              <a:gd name="connsiteX8" fmla="*/ 5080095 w 11925300"/>
              <a:gd name="connsiteY8" fmla="*/ 5297208 h 5310856"/>
              <a:gd name="connsiteX9" fmla="*/ 0 w 11925300"/>
              <a:gd name="connsiteY9" fmla="*/ 5303507 h 5310856"/>
              <a:gd name="connsiteX10" fmla="*/ 0 w 11925300"/>
              <a:gd name="connsiteY10"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5516823 w 11925300"/>
              <a:gd name="connsiteY8" fmla="*/ 5310856 h 5310856"/>
              <a:gd name="connsiteX9" fmla="*/ 5080095 w 11925300"/>
              <a:gd name="connsiteY9" fmla="*/ 5297208 h 5310856"/>
              <a:gd name="connsiteX10" fmla="*/ 0 w 11925300"/>
              <a:gd name="connsiteY10" fmla="*/ 5303507 h 5310856"/>
              <a:gd name="connsiteX11" fmla="*/ 0 w 11925300"/>
              <a:gd name="connsiteY11"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6171916 w 11925300"/>
              <a:gd name="connsiteY8" fmla="*/ 5310855 h 5310856"/>
              <a:gd name="connsiteX9" fmla="*/ 5516823 w 11925300"/>
              <a:gd name="connsiteY9" fmla="*/ 5310856 h 5310856"/>
              <a:gd name="connsiteX10" fmla="*/ 5080095 w 11925300"/>
              <a:gd name="connsiteY10" fmla="*/ 5297208 h 5310856"/>
              <a:gd name="connsiteX11" fmla="*/ 0 w 11925300"/>
              <a:gd name="connsiteY11" fmla="*/ 5303507 h 5310856"/>
              <a:gd name="connsiteX12" fmla="*/ 0 w 11925300"/>
              <a:gd name="connsiteY12" fmla="*/ 1923 h 5310856"/>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171916 w 11925300"/>
              <a:gd name="connsiteY8" fmla="*/ 531085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813361 w 11925300"/>
              <a:gd name="connsiteY8" fmla="*/ 415079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50795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64443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799711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799713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52799 w 11925300"/>
              <a:gd name="connsiteY9" fmla="*/ 4157620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51951 w 11925300"/>
              <a:gd name="connsiteY9" fmla="*/ 4131172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6831749 w 11925300"/>
              <a:gd name="connsiteY2" fmla="*/ 1047635 h 5310855"/>
              <a:gd name="connsiteX3" fmla="*/ 6834896 w 11925300"/>
              <a:gd name="connsiteY3" fmla="*/ 6700 h 5310855"/>
              <a:gd name="connsiteX4" fmla="*/ 11925300 w 11925300"/>
              <a:gd name="connsiteY4" fmla="*/ 1923 h 5310855"/>
              <a:gd name="connsiteX5" fmla="*/ 11909258 w 11925300"/>
              <a:gd name="connsiteY5" fmla="*/ 5303505 h 5310855"/>
              <a:gd name="connsiteX6" fmla="*/ 6827006 w 11925300"/>
              <a:gd name="connsiteY6" fmla="*/ 5310855 h 5310855"/>
              <a:gd name="connsiteX7" fmla="*/ 6820186 w 11925300"/>
              <a:gd name="connsiteY7" fmla="*/ 4137147 h 5310855"/>
              <a:gd name="connsiteX8" fmla="*/ 5051951 w 11925300"/>
              <a:gd name="connsiteY8" fmla="*/ 4131172 h 5310855"/>
              <a:gd name="connsiteX9" fmla="*/ 5060751 w 11925300"/>
              <a:gd name="connsiteY9" fmla="*/ 5305159 h 5310855"/>
              <a:gd name="connsiteX10" fmla="*/ 0 w 11925300"/>
              <a:gd name="connsiteY10" fmla="*/ 5303507 h 5310855"/>
              <a:gd name="connsiteX11" fmla="*/ 0 w 11925300"/>
              <a:gd name="connsiteY11" fmla="*/ 1923 h 5310855"/>
              <a:gd name="connsiteX0" fmla="*/ 0 w 11925300"/>
              <a:gd name="connsiteY0" fmla="*/ 1923 h 5310855"/>
              <a:gd name="connsiteX1" fmla="*/ 5047500 w 11925300"/>
              <a:gd name="connsiteY1" fmla="*/ 0 h 5310855"/>
              <a:gd name="connsiteX2" fmla="*/ 6834896 w 11925300"/>
              <a:gd name="connsiteY2" fmla="*/ 6700 h 5310855"/>
              <a:gd name="connsiteX3" fmla="*/ 11925300 w 11925300"/>
              <a:gd name="connsiteY3" fmla="*/ 1923 h 5310855"/>
              <a:gd name="connsiteX4" fmla="*/ 11909258 w 11925300"/>
              <a:gd name="connsiteY4" fmla="*/ 5303505 h 5310855"/>
              <a:gd name="connsiteX5" fmla="*/ 6827006 w 11925300"/>
              <a:gd name="connsiteY5" fmla="*/ 5310855 h 5310855"/>
              <a:gd name="connsiteX6" fmla="*/ 6820186 w 11925300"/>
              <a:gd name="connsiteY6" fmla="*/ 4137147 h 5310855"/>
              <a:gd name="connsiteX7" fmla="*/ 5051951 w 11925300"/>
              <a:gd name="connsiteY7" fmla="*/ 4131172 h 5310855"/>
              <a:gd name="connsiteX8" fmla="*/ 5060751 w 11925300"/>
              <a:gd name="connsiteY8" fmla="*/ 5305159 h 5310855"/>
              <a:gd name="connsiteX9" fmla="*/ 0 w 11925300"/>
              <a:gd name="connsiteY9" fmla="*/ 5303507 h 5310855"/>
              <a:gd name="connsiteX10" fmla="*/ 0 w 11925300"/>
              <a:gd name="connsiteY10" fmla="*/ 1923 h 531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5310855">
                <a:moveTo>
                  <a:pt x="0" y="1923"/>
                </a:moveTo>
                <a:lnTo>
                  <a:pt x="5047500" y="0"/>
                </a:lnTo>
                <a:lnTo>
                  <a:pt x="6834896" y="6700"/>
                </a:lnTo>
                <a:lnTo>
                  <a:pt x="11925300" y="1923"/>
                </a:lnTo>
                <a:cubicBezTo>
                  <a:pt x="11919953" y="1918843"/>
                  <a:pt x="11914605" y="3386585"/>
                  <a:pt x="11909258" y="5303505"/>
                </a:cubicBezTo>
                <a:lnTo>
                  <a:pt x="6827006" y="5310855"/>
                </a:lnTo>
                <a:cubicBezTo>
                  <a:pt x="6827007" y="4928718"/>
                  <a:pt x="6820185" y="4519284"/>
                  <a:pt x="6820186" y="4137147"/>
                </a:cubicBezTo>
                <a:lnTo>
                  <a:pt x="5051951" y="4131172"/>
                </a:lnTo>
                <a:cubicBezTo>
                  <a:pt x="5054226" y="4517859"/>
                  <a:pt x="5058476" y="4918472"/>
                  <a:pt x="5060751" y="5305159"/>
                </a:cubicBezTo>
                <a:lnTo>
                  <a:pt x="0" y="5303507"/>
                </a:lnTo>
                <a:lnTo>
                  <a:pt x="0" y="1923"/>
                </a:lnTo>
                <a:close/>
              </a:path>
            </a:pathLst>
          </a:custGeom>
        </p:spPr>
        <p:txBody>
          <a:bodyPr/>
          <a:lstStyle/>
          <a:p>
            <a:endParaRPr lang="nl-NL" dirty="0"/>
          </a:p>
        </p:txBody>
      </p:sp>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133350" y="5620923"/>
            <a:ext cx="5489529" cy="1100552"/>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5956501" y="5620923"/>
            <a:ext cx="6102149" cy="1100552"/>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sp>
        <p:nvSpPr>
          <p:cNvPr id="11" name="Rechthoek 10">
            <a:extLst>
              <a:ext uri="{FF2B5EF4-FFF2-40B4-BE49-F238E27FC236}">
                <a16:creationId xmlns:a16="http://schemas.microsoft.com/office/drawing/2014/main" id="{7800D199-2A02-4E4A-88F4-890A014067D4}"/>
              </a:ext>
            </a:extLst>
          </p:cNvPr>
          <p:cNvSpPr/>
          <p:nvPr userDrawn="1"/>
        </p:nvSpPr>
        <p:spPr>
          <a:xfrm>
            <a:off x="5183553" y="4264838"/>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D96DBF03-34B4-854A-BA6D-0B23A5677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4490655"/>
            <a:ext cx="1221827" cy="772839"/>
          </a:xfrm>
          <a:prstGeom prst="rect">
            <a:avLst/>
          </a:prstGeom>
        </p:spPr>
      </p:pic>
      <p:pic>
        <p:nvPicPr>
          <p:cNvPr id="10" name="Afbeelding 9">
            <a:extLst>
              <a:ext uri="{FF2B5EF4-FFF2-40B4-BE49-F238E27FC236}">
                <a16:creationId xmlns:a16="http://schemas.microsoft.com/office/drawing/2014/main" id="{55D2FE6D-1CFB-4174-AA68-56184D8D9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929584" y="5873780"/>
            <a:ext cx="45719" cy="594838"/>
          </a:xfrm>
          <a:prstGeom prst="rect">
            <a:avLst/>
          </a:prstGeom>
        </p:spPr>
      </p:pic>
    </p:spTree>
    <p:extLst>
      <p:ext uri="{BB962C8B-B14F-4D97-AF65-F5344CB8AC3E}">
        <p14:creationId xmlns:p14="http://schemas.microsoft.com/office/powerpoint/2010/main" val="140833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dia - Beeldvullen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4972050" y="0"/>
            <a:ext cx="2209800" cy="14668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media 2">
            <a:extLst>
              <a:ext uri="{FF2B5EF4-FFF2-40B4-BE49-F238E27FC236}">
                <a16:creationId xmlns:a16="http://schemas.microsoft.com/office/drawing/2014/main" id="{F460CC4D-81EF-4317-8A3A-589DEF93BDA8}"/>
              </a:ext>
            </a:extLst>
          </p:cNvPr>
          <p:cNvSpPr>
            <a:spLocks noGrp="1"/>
          </p:cNvSpPr>
          <p:nvPr>
            <p:ph type="media" sz="quarter" idx="14"/>
          </p:nvPr>
        </p:nvSpPr>
        <p:spPr>
          <a:xfrm>
            <a:off x="139700" y="122829"/>
            <a:ext cx="11918950" cy="6598645"/>
          </a:xfrm>
          <a:custGeom>
            <a:avLst/>
            <a:gdLst>
              <a:gd name="connsiteX0" fmla="*/ 0 w 11918950"/>
              <a:gd name="connsiteY0" fmla="*/ 0 h 6592930"/>
              <a:gd name="connsiteX1" fmla="*/ 11918950 w 11918950"/>
              <a:gd name="connsiteY1" fmla="*/ 0 h 6592930"/>
              <a:gd name="connsiteX2" fmla="*/ 11918950 w 11918950"/>
              <a:gd name="connsiteY2" fmla="*/ 6592930 h 6592930"/>
              <a:gd name="connsiteX3" fmla="*/ 0 w 11918950"/>
              <a:gd name="connsiteY3" fmla="*/ 6592930 h 6592930"/>
              <a:gd name="connsiteX4" fmla="*/ 0 w 11918950"/>
              <a:gd name="connsiteY4" fmla="*/ 0 h 6592930"/>
              <a:gd name="connsiteX0" fmla="*/ 0 w 11918950"/>
              <a:gd name="connsiteY0" fmla="*/ 5715 h 6598645"/>
              <a:gd name="connsiteX1" fmla="*/ 4800790 w 11918950"/>
              <a:gd name="connsiteY1" fmla="*/ 0 h 6598645"/>
              <a:gd name="connsiteX2" fmla="*/ 11918950 w 11918950"/>
              <a:gd name="connsiteY2" fmla="*/ 5715 h 6598645"/>
              <a:gd name="connsiteX3" fmla="*/ 11918950 w 11918950"/>
              <a:gd name="connsiteY3" fmla="*/ 6598645 h 6598645"/>
              <a:gd name="connsiteX4" fmla="*/ 0 w 11918950"/>
              <a:gd name="connsiteY4" fmla="*/ 6598645 h 6598645"/>
              <a:gd name="connsiteX5" fmla="*/ 0 w 11918950"/>
              <a:gd name="connsiteY5" fmla="*/ 5715 h 6598645"/>
              <a:gd name="connsiteX0" fmla="*/ 0 w 11918950"/>
              <a:gd name="connsiteY0" fmla="*/ 33010 h 6625940"/>
              <a:gd name="connsiteX1" fmla="*/ 4800790 w 11918950"/>
              <a:gd name="connsiteY1" fmla="*/ 27295 h 6625940"/>
              <a:gd name="connsiteX2" fmla="*/ 4718903 w 11918950"/>
              <a:gd name="connsiteY2" fmla="*/ 0 h 6625940"/>
              <a:gd name="connsiteX3" fmla="*/ 11918950 w 11918950"/>
              <a:gd name="connsiteY3" fmla="*/ 33010 h 6625940"/>
              <a:gd name="connsiteX4" fmla="*/ 11918950 w 11918950"/>
              <a:gd name="connsiteY4" fmla="*/ 6625940 h 6625940"/>
              <a:gd name="connsiteX5" fmla="*/ 0 w 11918950"/>
              <a:gd name="connsiteY5" fmla="*/ 6625940 h 6625940"/>
              <a:gd name="connsiteX6" fmla="*/ 0 w 11918950"/>
              <a:gd name="connsiteY6" fmla="*/ 33010 h 6625940"/>
              <a:gd name="connsiteX0" fmla="*/ 0 w 11918950"/>
              <a:gd name="connsiteY0" fmla="*/ 5715 h 6598645"/>
              <a:gd name="connsiteX1" fmla="*/ 4800790 w 11918950"/>
              <a:gd name="connsiteY1" fmla="*/ 0 h 6598645"/>
              <a:gd name="connsiteX2" fmla="*/ 4800789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00789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18207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314837 w 11918950"/>
              <a:gd name="connsiteY3" fmla="*/ 878657 h 6598645"/>
              <a:gd name="connsiteX4" fmla="*/ 11918950 w 11918950"/>
              <a:gd name="connsiteY4" fmla="*/ 5715 h 6598645"/>
              <a:gd name="connsiteX5" fmla="*/ 11918950 w 11918950"/>
              <a:gd name="connsiteY5" fmla="*/ 6598645 h 6598645"/>
              <a:gd name="connsiteX6" fmla="*/ 0 w 11918950"/>
              <a:gd name="connsiteY6" fmla="*/ 6598645 h 6598645"/>
              <a:gd name="connsiteX7" fmla="*/ 0 w 11918950"/>
              <a:gd name="connsiteY7"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314837 w 11918950"/>
              <a:gd name="connsiteY3" fmla="*/ 878657 h 6598645"/>
              <a:gd name="connsiteX4" fmla="*/ 9361351 w 11918950"/>
              <a:gd name="connsiteY4" fmla="*/ 478062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062288 w 11918950"/>
              <a:gd name="connsiteY3" fmla="*/ 1348920 h 6598645"/>
              <a:gd name="connsiteX4" fmla="*/ 9361351 w 11918950"/>
              <a:gd name="connsiteY4" fmla="*/ 478062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24042 h 6616972"/>
              <a:gd name="connsiteX1" fmla="*/ 4826916 w 11918950"/>
              <a:gd name="connsiteY1" fmla="*/ 18327 h 6616972"/>
              <a:gd name="connsiteX2" fmla="*/ 4826916 w 11918950"/>
              <a:gd name="connsiteY2" fmla="*/ 1355808 h 6616972"/>
              <a:gd name="connsiteX3" fmla="*/ 7062288 w 11918950"/>
              <a:gd name="connsiteY3" fmla="*/ 1367247 h 6616972"/>
              <a:gd name="connsiteX4" fmla="*/ 7053580 w 11918950"/>
              <a:gd name="connsiteY4" fmla="*/ 0 h 6616972"/>
              <a:gd name="connsiteX5" fmla="*/ 11918950 w 11918950"/>
              <a:gd name="connsiteY5" fmla="*/ 24042 h 6616972"/>
              <a:gd name="connsiteX6" fmla="*/ 11918950 w 11918950"/>
              <a:gd name="connsiteY6" fmla="*/ 6616972 h 6616972"/>
              <a:gd name="connsiteX7" fmla="*/ 0 w 11918950"/>
              <a:gd name="connsiteY7" fmla="*/ 6616972 h 6616972"/>
              <a:gd name="connsiteX8" fmla="*/ 0 w 11918950"/>
              <a:gd name="connsiteY8" fmla="*/ 24042 h 6616972"/>
              <a:gd name="connsiteX0" fmla="*/ 0 w 11918950"/>
              <a:gd name="connsiteY0" fmla="*/ 5715 h 6598645"/>
              <a:gd name="connsiteX1" fmla="*/ 4826916 w 11918950"/>
              <a:gd name="connsiteY1" fmla="*/ 0 h 6598645"/>
              <a:gd name="connsiteX2" fmla="*/ 4826916 w 11918950"/>
              <a:gd name="connsiteY2" fmla="*/ 1337481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18207 w 11918950"/>
              <a:gd name="connsiteY2" fmla="*/ 1346189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18207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5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5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84680 h 6677610"/>
              <a:gd name="connsiteX1" fmla="*/ 4826916 w 11918950"/>
              <a:gd name="connsiteY1" fmla="*/ 78965 h 6677610"/>
              <a:gd name="connsiteX2" fmla="*/ 6007533 w 11918950"/>
              <a:gd name="connsiteY2" fmla="*/ 137499 h 6677610"/>
              <a:gd name="connsiteX3" fmla="*/ 7062288 w 11918950"/>
              <a:gd name="connsiteY3" fmla="*/ 1427885 h 6677610"/>
              <a:gd name="connsiteX4" fmla="*/ 7053580 w 11918950"/>
              <a:gd name="connsiteY4" fmla="*/ 95473 h 6677610"/>
              <a:gd name="connsiteX5" fmla="*/ 11918950 w 11918950"/>
              <a:gd name="connsiteY5" fmla="*/ 84680 h 6677610"/>
              <a:gd name="connsiteX6" fmla="*/ 11918950 w 11918950"/>
              <a:gd name="connsiteY6" fmla="*/ 6677610 h 6677610"/>
              <a:gd name="connsiteX7" fmla="*/ 0 w 11918950"/>
              <a:gd name="connsiteY7" fmla="*/ 6677610 h 6677610"/>
              <a:gd name="connsiteX8" fmla="*/ 0 w 11918950"/>
              <a:gd name="connsiteY8" fmla="*/ 84680 h 6677610"/>
              <a:gd name="connsiteX0" fmla="*/ 0 w 11918950"/>
              <a:gd name="connsiteY0" fmla="*/ 44632 h 6637562"/>
              <a:gd name="connsiteX1" fmla="*/ 4826916 w 11918950"/>
              <a:gd name="connsiteY1" fmla="*/ 38917 h 6637562"/>
              <a:gd name="connsiteX2" fmla="*/ 6111705 w 11918950"/>
              <a:gd name="connsiteY2" fmla="*/ 143749 h 6637562"/>
              <a:gd name="connsiteX3" fmla="*/ 7062288 w 11918950"/>
              <a:gd name="connsiteY3" fmla="*/ 1387837 h 6637562"/>
              <a:gd name="connsiteX4" fmla="*/ 7053580 w 11918950"/>
              <a:gd name="connsiteY4" fmla="*/ 55425 h 6637562"/>
              <a:gd name="connsiteX5" fmla="*/ 11918950 w 11918950"/>
              <a:gd name="connsiteY5" fmla="*/ 44632 h 6637562"/>
              <a:gd name="connsiteX6" fmla="*/ 11918950 w 11918950"/>
              <a:gd name="connsiteY6" fmla="*/ 6637562 h 6637562"/>
              <a:gd name="connsiteX7" fmla="*/ 0 w 11918950"/>
              <a:gd name="connsiteY7" fmla="*/ 6637562 h 6637562"/>
              <a:gd name="connsiteX8" fmla="*/ 0 w 11918950"/>
              <a:gd name="connsiteY8" fmla="*/ 44632 h 6637562"/>
              <a:gd name="connsiteX0" fmla="*/ 0 w 11918950"/>
              <a:gd name="connsiteY0" fmla="*/ 44632 h 6637562"/>
              <a:gd name="connsiteX1" fmla="*/ 4826916 w 11918950"/>
              <a:gd name="connsiteY1" fmla="*/ 38917 h 6637562"/>
              <a:gd name="connsiteX2" fmla="*/ 6111705 w 11918950"/>
              <a:gd name="connsiteY2" fmla="*/ 143749 h 6637562"/>
              <a:gd name="connsiteX3" fmla="*/ 7053580 w 11918950"/>
              <a:gd name="connsiteY3" fmla="*/ 55425 h 6637562"/>
              <a:gd name="connsiteX4" fmla="*/ 11918950 w 11918950"/>
              <a:gd name="connsiteY4" fmla="*/ 44632 h 6637562"/>
              <a:gd name="connsiteX5" fmla="*/ 11918950 w 11918950"/>
              <a:gd name="connsiteY5" fmla="*/ 6637562 h 6637562"/>
              <a:gd name="connsiteX6" fmla="*/ 0 w 11918950"/>
              <a:gd name="connsiteY6" fmla="*/ 6637562 h 6637562"/>
              <a:gd name="connsiteX7" fmla="*/ 0 w 11918950"/>
              <a:gd name="connsiteY7" fmla="*/ 44632 h 6637562"/>
              <a:gd name="connsiteX0" fmla="*/ 0 w 11918950"/>
              <a:gd name="connsiteY0" fmla="*/ 5715 h 6598645"/>
              <a:gd name="connsiteX1" fmla="*/ 4826916 w 11918950"/>
              <a:gd name="connsiteY1" fmla="*/ 0 h 6598645"/>
              <a:gd name="connsiteX2" fmla="*/ 7053580 w 11918950"/>
              <a:gd name="connsiteY2" fmla="*/ 16508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8950" h="6598645">
                <a:moveTo>
                  <a:pt x="0" y="5715"/>
                </a:moveTo>
                <a:lnTo>
                  <a:pt x="4826916" y="0"/>
                </a:lnTo>
                <a:lnTo>
                  <a:pt x="7053580" y="16508"/>
                </a:lnTo>
                <a:lnTo>
                  <a:pt x="11918950" y="5715"/>
                </a:lnTo>
                <a:lnTo>
                  <a:pt x="11918950" y="6598645"/>
                </a:lnTo>
                <a:lnTo>
                  <a:pt x="0" y="6598645"/>
                </a:lnTo>
                <a:lnTo>
                  <a:pt x="0" y="5715"/>
                </a:lnTo>
                <a:close/>
              </a:path>
            </a:pathLst>
          </a:custGeom>
        </p:spPr>
        <p:txBody>
          <a:bodyPr/>
          <a:lstStyle/>
          <a:p>
            <a:endParaRPr lang="nl-NL"/>
          </a:p>
        </p:txBody>
      </p:sp>
    </p:spTree>
    <p:extLst>
      <p:ext uri="{BB962C8B-B14F-4D97-AF65-F5344CB8AC3E}">
        <p14:creationId xmlns:p14="http://schemas.microsoft.com/office/powerpoint/2010/main" val="327769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B638B-E931-4E12-9926-0CDC8062445D}" type="datetimeFigureOut">
              <a:rPr lang="nl-NL" smtClean="0"/>
              <a:t>18-3-2022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FD527-44D2-4F31-ACFB-A0DEAF4E8B73}" type="slidenum">
              <a:rPr lang="nl-NL" smtClean="0"/>
              <a:t>‹nr.›</a:t>
            </a:fld>
            <a:endParaRPr lang="nl-NL"/>
          </a:p>
        </p:txBody>
      </p:sp>
    </p:spTree>
    <p:extLst>
      <p:ext uri="{BB962C8B-B14F-4D97-AF65-F5344CB8AC3E}">
        <p14:creationId xmlns:p14="http://schemas.microsoft.com/office/powerpoint/2010/main" val="2331766244"/>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63" r:id="rId3"/>
    <p:sldLayoutId id="2147483669" r:id="rId4"/>
    <p:sldLayoutId id="2147483667" r:id="rId5"/>
    <p:sldLayoutId id="2147483651" r:id="rId6"/>
    <p:sldLayoutId id="2147483660" r:id="rId7"/>
    <p:sldLayoutId id="2147483672" r:id="rId8"/>
    <p:sldLayoutId id="2147483661" r:id="rId9"/>
    <p:sldLayoutId id="2147483664" r:id="rId10"/>
    <p:sldLayoutId id="2147483668" r:id="rId11"/>
    <p:sldLayoutId id="2147483662" r:id="rId12"/>
    <p:sldLayoutId id="2147483666" r:id="rId13"/>
    <p:sldLayoutId id="2147483670" r:id="rId14"/>
    <p:sldLayoutId id="2147483665" r:id="rId15"/>
    <p:sldLayoutId id="214748367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F5D1A8E0-18B0-4DA6-AD3C-2A30294D595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195" t="19267" r="5476" b="8868"/>
          <a:stretch/>
        </p:blipFill>
        <p:spPr>
          <a:xfrm>
            <a:off x="-88307" y="0"/>
            <a:ext cx="12394957" cy="6858000"/>
          </a:xfrm>
        </p:spPr>
      </p:pic>
    </p:spTree>
    <p:extLst>
      <p:ext uri="{BB962C8B-B14F-4D97-AF65-F5344CB8AC3E}">
        <p14:creationId xmlns:p14="http://schemas.microsoft.com/office/powerpoint/2010/main" val="252787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90AE6DF-7FF9-4D00-90D7-5363F696DE1B}"/>
              </a:ext>
            </a:extLst>
          </p:cNvPr>
          <p:cNvSpPr>
            <a:spLocks noGrp="1"/>
          </p:cNvSpPr>
          <p:nvPr>
            <p:ph type="body" sz="quarter" idx="14"/>
          </p:nvPr>
        </p:nvSpPr>
        <p:spPr>
          <a:xfrm>
            <a:off x="5994545" y="634903"/>
            <a:ext cx="5791985" cy="1212574"/>
          </a:xfrm>
        </p:spPr>
        <p:txBody>
          <a:bodyPr/>
          <a:lstStyle/>
          <a:p>
            <a:r>
              <a:rPr lang="nl-NL" sz="4400" dirty="0"/>
              <a:t>Hulp aan  vluchtelingen uit Oekraïne</a:t>
            </a:r>
          </a:p>
        </p:txBody>
      </p:sp>
      <p:sp>
        <p:nvSpPr>
          <p:cNvPr id="4" name="Tijdelijke aanduiding voor tekst 3">
            <a:extLst>
              <a:ext uri="{FF2B5EF4-FFF2-40B4-BE49-F238E27FC236}">
                <a16:creationId xmlns:a16="http://schemas.microsoft.com/office/drawing/2014/main" id="{4285AF42-D178-49AB-8A69-B59E7FF4788E}"/>
              </a:ext>
            </a:extLst>
          </p:cNvPr>
          <p:cNvSpPr>
            <a:spLocks noGrp="1"/>
          </p:cNvSpPr>
          <p:nvPr>
            <p:ph type="body" sz="quarter" idx="15"/>
          </p:nvPr>
        </p:nvSpPr>
        <p:spPr>
          <a:xfrm>
            <a:off x="5872294" y="3236876"/>
            <a:ext cx="5914235" cy="2270877"/>
          </a:xfrm>
        </p:spPr>
        <p:txBody>
          <a:bodyPr/>
          <a:lstStyle/>
          <a:p>
            <a:r>
              <a:rPr lang="nl-NL" sz="2600" dirty="0"/>
              <a:t>Veel vluchtelingen komen naar Moldavië. Vaak zonder geld, kleding en voedsel. Onder hen zijn veel moeders met kleine kinderen en kinderen met een beperking. De opvang die wordt geboden is vaak niet toereikend.</a:t>
            </a:r>
          </a:p>
        </p:txBody>
      </p:sp>
      <p:pic>
        <p:nvPicPr>
          <p:cNvPr id="5" name="Afbeelding 4">
            <a:extLst>
              <a:ext uri="{FF2B5EF4-FFF2-40B4-BE49-F238E27FC236}">
                <a16:creationId xmlns:a16="http://schemas.microsoft.com/office/drawing/2014/main" id="{89AABF9B-1DAD-40C7-B68B-0F2D5AA0FA31}"/>
              </a:ext>
            </a:extLst>
          </p:cNvPr>
          <p:cNvPicPr>
            <a:picLocks noChangeAspect="1"/>
          </p:cNvPicPr>
          <p:nvPr/>
        </p:nvPicPr>
        <p:blipFill>
          <a:blip r:embed="rId2">
            <a:extLst>
              <a:ext uri="{28A0092B-C50C-407E-A947-70E740481C1C}">
                <a14:useLocalDpi xmlns:a14="http://schemas.microsoft.com/office/drawing/2010/main" val="0"/>
              </a:ext>
            </a:extLst>
          </a:blip>
          <a:srcRect t="1598" b="1598"/>
          <a:stretch/>
        </p:blipFill>
        <p:spPr>
          <a:xfrm>
            <a:off x="155303" y="162125"/>
            <a:ext cx="5064791" cy="6533749"/>
          </a:xfrm>
          <a:prstGeom prst="rect">
            <a:avLst/>
          </a:prstGeom>
        </p:spPr>
      </p:pic>
    </p:spTree>
    <p:extLst>
      <p:ext uri="{BB962C8B-B14F-4D97-AF65-F5344CB8AC3E}">
        <p14:creationId xmlns:p14="http://schemas.microsoft.com/office/powerpoint/2010/main" val="36556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90AE6DF-7FF9-4D00-90D7-5363F696DE1B}"/>
              </a:ext>
            </a:extLst>
          </p:cNvPr>
          <p:cNvSpPr>
            <a:spLocks noGrp="1"/>
          </p:cNvSpPr>
          <p:nvPr>
            <p:ph type="body" sz="quarter" idx="14"/>
          </p:nvPr>
        </p:nvSpPr>
        <p:spPr>
          <a:xfrm>
            <a:off x="5994545" y="634903"/>
            <a:ext cx="5791985" cy="1212574"/>
          </a:xfrm>
        </p:spPr>
        <p:txBody>
          <a:bodyPr/>
          <a:lstStyle/>
          <a:p>
            <a:r>
              <a:rPr lang="nl-NL" sz="4400" dirty="0"/>
              <a:t>Red een Kind helpt vluchtelingen in Moldavië</a:t>
            </a:r>
          </a:p>
        </p:txBody>
      </p:sp>
      <p:sp>
        <p:nvSpPr>
          <p:cNvPr id="4" name="Tijdelijke aanduiding voor tekst 3">
            <a:extLst>
              <a:ext uri="{FF2B5EF4-FFF2-40B4-BE49-F238E27FC236}">
                <a16:creationId xmlns:a16="http://schemas.microsoft.com/office/drawing/2014/main" id="{4285AF42-D178-49AB-8A69-B59E7FF4788E}"/>
              </a:ext>
            </a:extLst>
          </p:cNvPr>
          <p:cNvSpPr>
            <a:spLocks noGrp="1"/>
          </p:cNvSpPr>
          <p:nvPr>
            <p:ph type="body" sz="quarter" idx="15"/>
          </p:nvPr>
        </p:nvSpPr>
        <p:spPr>
          <a:xfrm>
            <a:off x="5870501" y="3337544"/>
            <a:ext cx="6040072" cy="2270877"/>
          </a:xfrm>
        </p:spPr>
        <p:txBody>
          <a:bodyPr/>
          <a:lstStyle/>
          <a:p>
            <a:r>
              <a:rPr lang="nl-NL" dirty="0"/>
              <a:t>Op dit moment ligt onze prioriteit op het huisvesten van deze vluchtelingen. Daarnaast bieden wij voedselhulp, medische hulp en transport aan.</a:t>
            </a:r>
          </a:p>
        </p:txBody>
      </p:sp>
      <p:pic>
        <p:nvPicPr>
          <p:cNvPr id="5" name="Afbeelding 4">
            <a:extLst>
              <a:ext uri="{FF2B5EF4-FFF2-40B4-BE49-F238E27FC236}">
                <a16:creationId xmlns:a16="http://schemas.microsoft.com/office/drawing/2014/main" id="{054D334E-2AED-462F-BAF3-AF12EFD336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767" y="104953"/>
            <a:ext cx="4986071" cy="6648093"/>
          </a:xfrm>
          <a:prstGeom prst="rect">
            <a:avLst/>
          </a:prstGeom>
        </p:spPr>
      </p:pic>
    </p:spTree>
    <p:extLst>
      <p:ext uri="{BB962C8B-B14F-4D97-AF65-F5344CB8AC3E}">
        <p14:creationId xmlns:p14="http://schemas.microsoft.com/office/powerpoint/2010/main" val="284771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8FF57-4CAE-4730-A1A0-D84D1AB432F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EA6AF82-1B15-4228-9E65-DAA9F04CCF87}"/>
              </a:ext>
            </a:extLst>
          </p:cNvPr>
          <p:cNvSpPr>
            <a:spLocks noGrp="1"/>
          </p:cNvSpPr>
          <p:nvPr>
            <p:ph type="subTitle" idx="1"/>
          </p:nvPr>
        </p:nvSpPr>
        <p:spPr/>
        <p:txBody>
          <a:bodyPr/>
          <a:lstStyle/>
          <a:p>
            <a:endParaRPr lang="nl-NL"/>
          </a:p>
        </p:txBody>
      </p:sp>
      <p:pic>
        <p:nvPicPr>
          <p:cNvPr id="5" name="Afbeelding 4" descr="Afbeelding met tekst, gebouw, buiten&#10;&#10;Automatisch gegenereerde beschrijving">
            <a:extLst>
              <a:ext uri="{FF2B5EF4-FFF2-40B4-BE49-F238E27FC236}">
                <a16:creationId xmlns:a16="http://schemas.microsoft.com/office/drawing/2014/main" id="{B2207EEC-D0B5-4C66-A6B3-3C55131A8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 y="-1813560"/>
            <a:ext cx="12265829" cy="8671560"/>
          </a:xfrm>
          <a:prstGeom prst="rect">
            <a:avLst/>
          </a:prstGeom>
        </p:spPr>
      </p:pic>
    </p:spTree>
    <p:extLst>
      <p:ext uri="{BB962C8B-B14F-4D97-AF65-F5344CB8AC3E}">
        <p14:creationId xmlns:p14="http://schemas.microsoft.com/office/powerpoint/2010/main" val="618039435"/>
      </p:ext>
    </p:extLst>
  </p:cSld>
  <p:clrMapOvr>
    <a:masterClrMapping/>
  </p:clrMapOvr>
</p:sld>
</file>

<file path=ppt/theme/theme1.xml><?xml version="1.0" encoding="utf-8"?>
<a:theme xmlns:a="http://schemas.openxmlformats.org/drawingml/2006/main" name="Kantoorthema">
  <a:themeElements>
    <a:clrScheme name="RedEenKind">
      <a:dk1>
        <a:srgbClr val="424242"/>
      </a:dk1>
      <a:lt1>
        <a:srgbClr val="FFFFFF"/>
      </a:lt1>
      <a:dk2>
        <a:srgbClr val="EE7402"/>
      </a:dk2>
      <a:lt2>
        <a:srgbClr val="FFFFFF"/>
      </a:lt2>
      <a:accent1>
        <a:srgbClr val="424242"/>
      </a:accent1>
      <a:accent2>
        <a:srgbClr val="ED7D31"/>
      </a:accent2>
      <a:accent3>
        <a:srgbClr val="FF0000"/>
      </a:accent3>
      <a:accent4>
        <a:srgbClr val="595959"/>
      </a:accent4>
      <a:accent5>
        <a:srgbClr val="FFFFFF"/>
      </a:accent5>
      <a:accent6>
        <a:srgbClr val="EE7402"/>
      </a:accent6>
      <a:hlink>
        <a:srgbClr val="424242"/>
      </a:hlink>
      <a:folHlink>
        <a:srgbClr val="424242"/>
      </a:folHlink>
    </a:clrScheme>
    <a:fontScheme name="Aangepast 1">
      <a:majorFont>
        <a:latin typeface="Poppins ExtraBold"/>
        <a:ea typeface=""/>
        <a:cs typeface=""/>
      </a:majorFont>
      <a:minorFont>
        <a:latin typeface="Poppins 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22a20339998426da1afc72252269e38 xmlns="cc5f1023-36bd-41ef-a357-6a0f93767723">
      <Terms xmlns="http://schemas.microsoft.com/office/infopath/2007/PartnerControls"/>
    </o22a20339998426da1afc72252269e38>
    <p589a2710b264cd284120428d92e7791 xmlns="cc5f1023-36bd-41ef-a357-6a0f93767723">
      <Terms xmlns="http://schemas.microsoft.com/office/infopath/2007/PartnerControls"/>
    </p589a2710b264cd284120428d92e7791>
    <TaxCatchAll xmlns="839ee2cc-cbf6-4632-85e5-0a37910a4c3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606B5BFDE197448B7488E535E4F6BC" ma:contentTypeVersion="11" ma:contentTypeDescription="Een nieuw document maken." ma:contentTypeScope="" ma:versionID="e0dc6aebd80a0437fe680c99caee0e2a">
  <xsd:schema xmlns:xsd="http://www.w3.org/2001/XMLSchema" xmlns:xs="http://www.w3.org/2001/XMLSchema" xmlns:p="http://schemas.microsoft.com/office/2006/metadata/properties" xmlns:ns2="cc5f1023-36bd-41ef-a357-6a0f93767723" xmlns:ns3="839ee2cc-cbf6-4632-85e5-0a37910a4c33" targetNamespace="http://schemas.microsoft.com/office/2006/metadata/properties" ma:root="true" ma:fieldsID="da5a98739f264e0cabb3210f2d9a0a92" ns2:_="" ns3:_="">
    <xsd:import namespace="cc5f1023-36bd-41ef-a357-6a0f93767723"/>
    <xsd:import namespace="839ee2cc-cbf6-4632-85e5-0a37910a4c33"/>
    <xsd:element name="properties">
      <xsd:complexType>
        <xsd:sequence>
          <xsd:element name="documentManagement">
            <xsd:complexType>
              <xsd:all>
                <xsd:element ref="ns2:p589a2710b264cd284120428d92e7791" minOccurs="0"/>
                <xsd:element ref="ns3:TaxCatchAll" minOccurs="0"/>
                <xsd:element ref="ns2:o22a20339998426da1afc72252269e38"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f1023-36bd-41ef-a357-6a0f93767723" elementFormDefault="qualified">
    <xsd:import namespace="http://schemas.microsoft.com/office/2006/documentManagement/types"/>
    <xsd:import namespace="http://schemas.microsoft.com/office/infopath/2007/PartnerControls"/>
    <xsd:element name="p589a2710b264cd284120428d92e7791" ma:index="9" nillable="true" ma:taxonomy="true" ma:internalName="p589a2710b264cd284120428d92e7791" ma:taxonomyFieldName="Year" ma:displayName="Year" ma:default="" ma:fieldId="{9589a271-0b26-4cd2-8412-0428d92e7791}" ma:sspId="a0bc3a11-e066-4af1-b61e-2950df2ccca1" ma:termSetId="b5c5a899-0e55-4b3b-8004-939b0a197c82" ma:anchorId="00000000-0000-0000-0000-000000000000" ma:open="false" ma:isKeyword="false">
      <xsd:complexType>
        <xsd:sequence>
          <xsd:element ref="pc:Terms" minOccurs="0" maxOccurs="1"/>
        </xsd:sequence>
      </xsd:complexType>
    </xsd:element>
    <xsd:element name="o22a20339998426da1afc72252269e38" ma:index="12" nillable="true" ma:taxonomy="true" ma:internalName="o22a20339998426da1afc72252269e38" ma:taxonomyFieldName="HAC_x0020_Organisation" ma:displayName="HAC Organisation" ma:default="" ma:fieldId="{822a2033-9998-426d-a1af-c72252269e38}" ma:sspId="a0bc3a11-e066-4af1-b61e-2950df2ccca1" ma:termSetId="ede62c7e-2342-4398-8f73-ee39f1fad13e" ma:anchorId="00000000-0000-0000-0000-000000000000"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ee2cc-cbf6-4632-85e5-0a37910a4c3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8a48222-e654-495a-8899-75cca04f77c3}" ma:internalName="TaxCatchAll" ma:showField="CatchAllData" ma:web="839ee2cc-cbf6-4632-85e5-0a37910a4c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4AEFE3-B9F6-47C6-B433-3E528078736A}">
  <ds:schemaRefs>
    <ds:schemaRef ds:uri="http://schemas.microsoft.com/office/2006/metadata/properties"/>
    <ds:schemaRef ds:uri="http://schemas.microsoft.com/office/infopath/2007/PartnerControls"/>
    <ds:schemaRef ds:uri="cc5f1023-36bd-41ef-a357-6a0f93767723"/>
    <ds:schemaRef ds:uri="839ee2cc-cbf6-4632-85e5-0a37910a4c33"/>
  </ds:schemaRefs>
</ds:datastoreItem>
</file>

<file path=customXml/itemProps2.xml><?xml version="1.0" encoding="utf-8"?>
<ds:datastoreItem xmlns:ds="http://schemas.openxmlformats.org/officeDocument/2006/customXml" ds:itemID="{2FE75A87-D8EE-4741-B981-35207D5B7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f1023-36bd-41ef-a357-6a0f93767723"/>
    <ds:schemaRef ds:uri="839ee2cc-cbf6-4632-85e5-0a37910a4c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A2CA9A-07FA-4E22-88C5-3ABB8B98B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2406</TotalTime>
  <Words>74</Words>
  <Application>Microsoft Office PowerPoint</Application>
  <PresentationFormat>Breedbeeld</PresentationFormat>
  <Paragraphs>4</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Poppins Regular</vt:lpstr>
      <vt:lpstr>Calibri</vt:lpstr>
      <vt:lpstr>Poppins ExtraBold</vt:lpstr>
      <vt:lpstr>Arial</vt:lpstr>
      <vt:lpstr>Kantoorthema</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D</dc:creator>
  <cp:lastModifiedBy>Ard-Jan Kok - Red een Kind</cp:lastModifiedBy>
  <cp:revision>85</cp:revision>
  <dcterms:created xsi:type="dcterms:W3CDTF">2019-04-03T14:21:49Z</dcterms:created>
  <dcterms:modified xsi:type="dcterms:W3CDTF">2022-03-18T09:18:11Z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0x01010059606B5BFDE197448B7488E535E4F6BC</vt:lpwstr>
  </property>
</Properties>
</file>