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7"/>
  </p:notesMasterIdLst>
  <p:sldIdLst>
    <p:sldId id="292" r:id="rId4"/>
    <p:sldId id="281" r:id="rId5"/>
    <p:sldId id="285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46F890A9-2807-4EBB-B81D-B2AA78EC7F3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1V>
      <a:tcStyle>
        <a:tcBdr/>
        <a:fill>
          <a:solidFill>
            <a:srgbClr val="D2DEEF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AEFF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E9"/>
          </a:solidFill>
        </a:fill>
      </a:tcStyle>
    </a:wholeTbl>
    <a:band1H>
      <a:tcStyle>
        <a:tcBdr/>
        <a:fill>
          <a:solidFill>
            <a:srgbClr val="D5E3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3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55CB687-EDE8-4BFF-84E1-9D99F0E16118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97E2C2B-AE78-491C-A095-092729C192B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2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47F547-0C42-4621-80A2-E58E007CFF12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3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758755-0634-4CAE-935A-99041ECCC49B}" type="slidenum">
              <a:t>‹nr.›</a:t>
            </a:fld>
            <a:endParaRPr lang="nl-NL"/>
          </a:p>
        </p:txBody>
      </p:sp>
      <p:sp>
        <p:nvSpPr>
          <p:cNvPr id="5" name="Tijdelijke aanduiding voor afbeelding 7"/>
          <p:cNvSpPr txBox="1">
            <a:spLocks noGrp="1"/>
          </p:cNvSpPr>
          <p:nvPr>
            <p:ph type="pic" idx="4294967295"/>
          </p:nvPr>
        </p:nvSpPr>
        <p:spPr>
          <a:xfrm>
            <a:off x="133346" y="134599"/>
            <a:ext cx="11925303" cy="531085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tekst 13"/>
          <p:cNvSpPr txBox="1">
            <a:spLocks noGrp="1"/>
          </p:cNvSpPr>
          <p:nvPr>
            <p:ph type="body" idx="4294967295"/>
          </p:nvPr>
        </p:nvSpPr>
        <p:spPr>
          <a:xfrm>
            <a:off x="1332454" y="5620926"/>
            <a:ext cx="9527097" cy="664750"/>
          </a:xfrm>
        </p:spPr>
        <p:txBody>
          <a:bodyPr anchorCtr="1"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tekst 13"/>
          <p:cNvSpPr txBox="1">
            <a:spLocks noGrp="1"/>
          </p:cNvSpPr>
          <p:nvPr>
            <p:ph type="body" idx="4294967295"/>
          </p:nvPr>
        </p:nvSpPr>
        <p:spPr>
          <a:xfrm>
            <a:off x="3076827" y="6285667"/>
            <a:ext cx="6000247" cy="425863"/>
          </a:xfrm>
        </p:spPr>
        <p:txBody>
          <a:bodyPr anchorCtr="1">
            <a:noAutofit/>
          </a:bodyPr>
          <a:lstStyle>
            <a:lvl1pPr marL="0" indent="0" algn="ctr">
              <a:buNone/>
              <a:defRPr>
                <a:solidFill>
                  <a:srgbClr val="474642"/>
                </a:solidFill>
                <a:latin typeface="Poppins Regular" pitchFamily="2"/>
                <a:cs typeface="Poppins Regular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8" name="Rechthoek 10"/>
          <p:cNvSpPr/>
          <p:nvPr/>
        </p:nvSpPr>
        <p:spPr>
          <a:xfrm>
            <a:off x="5183550" y="4264834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pic>
        <p:nvPicPr>
          <p:cNvPr id="9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4490654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591355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kdia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855CAD-3E4E-458A-86B1-C9955FEB75E4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3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7B91F0-3B1A-4685-B3F4-E773CC63AA22}" type="slidenum">
              <a:t>‹nr.›</a:t>
            </a:fld>
            <a:endParaRPr lang="nl-NL"/>
          </a:p>
        </p:txBody>
      </p:sp>
      <p:sp>
        <p:nvSpPr>
          <p:cNvPr id="5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2468559" y="2952204"/>
            <a:ext cx="7302498" cy="476795"/>
          </a:xfrm>
        </p:spPr>
        <p:txBody>
          <a:bodyPr anchorCtr="1"/>
          <a:lstStyle>
            <a:lvl1pPr marL="0" indent="0" algn="ctr">
              <a:buNone/>
              <a:defRPr b="1">
                <a:solidFill>
                  <a:srgbClr val="474642"/>
                </a:solidFill>
              </a:defRPr>
            </a:lvl1pPr>
          </a:lstStyle>
          <a:p>
            <a:pPr lvl="0"/>
            <a:r>
              <a:rPr lang="nl-NL"/>
              <a:t>Website URL</a:t>
            </a:r>
          </a:p>
        </p:txBody>
      </p:sp>
      <p:pic>
        <p:nvPicPr>
          <p:cNvPr id="6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5855076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6257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di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E740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sp>
        <p:nvSpPr>
          <p:cNvPr id="3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6F6358-94D6-478A-BCB3-B65987E1EA14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4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2872F3-AA09-47E5-A3BB-62720F65B806}" type="slidenum">
              <a:t>‹nr.›</a:t>
            </a:fld>
            <a:endParaRPr lang="nl-NL"/>
          </a:p>
        </p:txBody>
      </p:sp>
      <p:sp>
        <p:nvSpPr>
          <p:cNvPr id="6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2468559" y="2560320"/>
            <a:ext cx="7302498" cy="1554480"/>
          </a:xfrm>
        </p:spPr>
        <p:txBody>
          <a:bodyPr anchorCtr="1">
            <a:noAutofit/>
          </a:bodyPr>
          <a:lstStyle>
            <a:lvl1pPr marL="0" indent="0" algn="ctr">
              <a:buNone/>
              <a:defRPr sz="4400" b="1">
                <a:solidFill>
                  <a:srgbClr val="FFFFFF"/>
                </a:solidFill>
                <a:latin typeface="Poppins ExtraBold"/>
              </a:defRPr>
            </a:lvl1pPr>
          </a:lstStyle>
          <a:p>
            <a:pPr lvl="0"/>
            <a:r>
              <a:rPr lang="nl-NL"/>
              <a:t>Quote</a:t>
            </a:r>
          </a:p>
        </p:txBody>
      </p:sp>
      <p:sp>
        <p:nvSpPr>
          <p:cNvPr id="7" name="Rechthoek 9"/>
          <p:cNvSpPr/>
          <p:nvPr/>
        </p:nvSpPr>
        <p:spPr>
          <a:xfrm>
            <a:off x="5183550" y="5677381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pic>
        <p:nvPicPr>
          <p:cNvPr id="8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5855076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56354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r>
              <a:rPr lang="nl-NL"/>
              <a:t>Klik om de titel te bewerken</a:t>
            </a:r>
          </a:p>
        </p:txBody>
      </p:sp>
      <p:sp>
        <p:nvSpPr>
          <p:cNvPr id="3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A3C4E5-02E0-402B-988B-D1D861B9BF2D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4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B67FEC-A6C7-4FD1-BA64-6A7FA13A21FE}" type="slidenum">
              <a:t>‹nr.›</a:t>
            </a:fld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1760887"/>
            <a:ext cx="10515600" cy="505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jdelijke aanduiding voor tabel 9"/>
          <p:cNvSpPr txBox="1">
            <a:spLocks noGrp="1"/>
          </p:cNvSpPr>
          <p:nvPr>
            <p:ph type="tbl" idx="4294967295"/>
          </p:nvPr>
        </p:nvSpPr>
        <p:spPr>
          <a:xfrm>
            <a:off x="838203" y="2019296"/>
            <a:ext cx="10515600" cy="3432456"/>
          </a:xfrm>
        </p:spPr>
        <p:txBody>
          <a:bodyPr/>
          <a:lstStyle>
            <a:lvl1pPr>
              <a:defRPr sz="2000"/>
            </a:lvl1pPr>
          </a:lstStyle>
          <a:p>
            <a:pPr lvl="0"/>
            <a:endParaRPr lang="nl-NL"/>
          </a:p>
        </p:txBody>
      </p:sp>
      <p:pic>
        <p:nvPicPr>
          <p:cNvPr id="8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083" y="5855076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8140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todia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235849-AE93-4C03-9344-6D3E1C7DA41E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3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AB7286-9939-4381-A4E5-385BDE999FCE}" type="slidenum">
              <a:t>‹nr.›</a:t>
            </a:fld>
            <a:endParaRPr lang="nl-NL"/>
          </a:p>
        </p:txBody>
      </p:sp>
      <p:sp>
        <p:nvSpPr>
          <p:cNvPr id="5" name="Rechthoek 8"/>
          <p:cNvSpPr/>
          <p:nvPr/>
        </p:nvSpPr>
        <p:spPr>
          <a:xfrm>
            <a:off x="5183550" y="5677381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pic>
        <p:nvPicPr>
          <p:cNvPr id="6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5855076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jdelijke aanduiding voor afbeelding 7"/>
          <p:cNvSpPr txBox="1">
            <a:spLocks noGrp="1"/>
          </p:cNvSpPr>
          <p:nvPr>
            <p:ph type="pic" idx="4294967295"/>
          </p:nvPr>
        </p:nvSpPr>
        <p:spPr>
          <a:xfrm>
            <a:off x="133346" y="136519"/>
            <a:ext cx="11925303" cy="65849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455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otodia Beeldvullend Met tekst en ver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7"/>
          <p:cNvSpPr txBox="1">
            <a:spLocks noGrp="1"/>
          </p:cNvSpPr>
          <p:nvPr>
            <p:ph type="pic" idx="4294967295"/>
          </p:nvPr>
        </p:nvSpPr>
        <p:spPr>
          <a:xfrm>
            <a:off x="133346" y="136519"/>
            <a:ext cx="11925303" cy="65849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3C9B21-EE72-4802-827F-0795EA5A3EDE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4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F93441-1373-4DE8-9090-463E1FC7FA77}" type="slidenum">
              <a:t>‹nr.›</a:t>
            </a:fld>
            <a:endParaRPr lang="nl-NL"/>
          </a:p>
        </p:txBody>
      </p:sp>
      <p:sp>
        <p:nvSpPr>
          <p:cNvPr id="6" name="Rechthoek 12"/>
          <p:cNvSpPr/>
          <p:nvPr/>
        </p:nvSpPr>
        <p:spPr>
          <a:xfrm>
            <a:off x="5183550" y="0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sp>
        <p:nvSpPr>
          <p:cNvPr id="7" name="Rechthoek 1"/>
          <p:cNvSpPr/>
          <p:nvPr/>
        </p:nvSpPr>
        <p:spPr>
          <a:xfrm>
            <a:off x="133346" y="134892"/>
            <a:ext cx="5214155" cy="6586578"/>
          </a:xfrm>
          <a:prstGeom prst="rect">
            <a:avLst/>
          </a:prstGeom>
          <a:gradFill>
            <a:gsLst>
              <a:gs pos="0">
                <a:srgbClr val="F6F6F6">
                  <a:alpha val="0"/>
                </a:srgbClr>
              </a:gs>
              <a:gs pos="100000">
                <a:srgbClr val="424242"/>
              </a:gs>
            </a:gsLst>
            <a:lin ang="10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sp>
        <p:nvSpPr>
          <p:cNvPr id="8" name="Tijdelijke aanduiding voor tekst 13"/>
          <p:cNvSpPr txBox="1">
            <a:spLocks noGrp="1"/>
          </p:cNvSpPr>
          <p:nvPr>
            <p:ph type="body" idx="4294967295"/>
          </p:nvPr>
        </p:nvSpPr>
        <p:spPr>
          <a:xfrm>
            <a:off x="575770" y="2584039"/>
            <a:ext cx="4531894" cy="998543"/>
          </a:xfrm>
        </p:spPr>
        <p:txBody>
          <a:bodyPr anchorCtr="1">
            <a:noAutofit/>
          </a:bodyPr>
          <a:lstStyle>
            <a:lvl1pPr marL="0" indent="0" algn="ctr">
              <a:buNone/>
              <a:defRPr sz="3600">
                <a:solidFill>
                  <a:srgbClr val="FFFFFF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9" name="Tijdelijke aanduiding voor tekst 13"/>
          <p:cNvSpPr txBox="1">
            <a:spLocks noGrp="1"/>
          </p:cNvSpPr>
          <p:nvPr>
            <p:ph type="body" idx="4294967295"/>
          </p:nvPr>
        </p:nvSpPr>
        <p:spPr>
          <a:xfrm>
            <a:off x="821021" y="3834024"/>
            <a:ext cx="4041401" cy="1328284"/>
          </a:xfrm>
        </p:spPr>
        <p:txBody>
          <a:bodyPr anchorCtr="1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Poppins Regular" pitchFamily="2"/>
                <a:cs typeface="Poppins Regular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10" name="Rechthoek 11"/>
          <p:cNvSpPr/>
          <p:nvPr/>
        </p:nvSpPr>
        <p:spPr>
          <a:xfrm>
            <a:off x="5183550" y="5677381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pic>
        <p:nvPicPr>
          <p:cNvPr id="11" name="Afbeelding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5887154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547220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/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E740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sp>
        <p:nvSpPr>
          <p:cNvPr id="3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2B71FF-59AD-403C-BDB5-160E994E48F1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4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CA9B63-B64B-4D09-A2C0-537B222AA7E1}" type="slidenum">
              <a:t>‹nr.›</a:t>
            </a:fld>
            <a:endParaRPr lang="nl-NL"/>
          </a:p>
        </p:txBody>
      </p:sp>
      <p:pic>
        <p:nvPicPr>
          <p:cNvPr id="6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782" y="2109429"/>
            <a:ext cx="2894441" cy="18285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jdelijke aanduiding voor tekst 13"/>
          <p:cNvSpPr txBox="1">
            <a:spLocks noGrp="1"/>
          </p:cNvSpPr>
          <p:nvPr>
            <p:ph type="body" idx="4294967295"/>
          </p:nvPr>
        </p:nvSpPr>
        <p:spPr>
          <a:xfrm>
            <a:off x="3830046" y="4190759"/>
            <a:ext cx="4531894" cy="998543"/>
          </a:xfrm>
        </p:spPr>
        <p:txBody>
          <a:bodyPr anchorCtr="1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r>
              <a:rPr lang="nl-NL"/>
              <a:t>redeenkind.nl</a:t>
            </a:r>
          </a:p>
        </p:txBody>
      </p:sp>
    </p:spTree>
    <p:extLst>
      <p:ext uri="{BB962C8B-B14F-4D97-AF65-F5344CB8AC3E}">
        <p14:creationId xmlns:p14="http://schemas.microsoft.com/office/powerpoint/2010/main" val="20523686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16F3D0DC-2912-4E68-B7F2-2DB902378EEE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2187EF4A-28CC-4B7B-92DA-D7F24729498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46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r>
              <a:rPr lang="nl-NL"/>
              <a:t>Klik om de titel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838203" y="2165628"/>
            <a:ext cx="7315200" cy="3256608"/>
          </a:xfrm>
        </p:spPr>
        <p:txBody>
          <a:bodyPr/>
          <a:lstStyle>
            <a:lvl1pPr marL="342900" indent="-342900">
              <a:defRPr>
                <a:latin typeface="Poppins Regular" pitchFamily="2"/>
                <a:cs typeface="Poppins Regular" pitchFamily="2"/>
              </a:defRPr>
            </a:lvl1pPr>
            <a:lvl2pPr marL="342900" lvl="0" indent="-342900">
              <a:spcBef>
                <a:spcPts val="1000"/>
              </a:spcBef>
              <a:defRPr sz="2800">
                <a:latin typeface="Poppins Regular" pitchFamily="2"/>
                <a:cs typeface="Poppins Regular" pitchFamily="2"/>
              </a:defRPr>
            </a:lvl2pPr>
          </a:lstStyle>
          <a:p>
            <a:pPr lvl="0"/>
            <a:r>
              <a:rPr lang="nl-NL"/>
              <a:t>Klik om de tekst te bewerken</a:t>
            </a:r>
          </a:p>
          <a:p>
            <a:pPr lvl="0"/>
            <a:endParaRPr lang="nl-NL"/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1A77FE-9228-4E24-9FB8-AE18F135AFD4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FE727F-30B3-4DE2-9E88-73E1470C6095}" type="slidenum">
              <a:t>‹nr.›</a:t>
            </a:fld>
            <a:endParaRPr lang="nl-NL"/>
          </a:p>
        </p:txBody>
      </p:sp>
      <p:pic>
        <p:nvPicPr>
          <p:cNvPr id="7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1760887"/>
            <a:ext cx="10515600" cy="505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8561691" y="2165628"/>
            <a:ext cx="2743200" cy="3256608"/>
          </a:xfrm>
          <a:solidFill>
            <a:srgbClr val="EE7402"/>
          </a:solidFill>
        </p:spPr>
        <p:txBody>
          <a:bodyPr lIns="215999" rIns="215999" anchor="ctr" anchorCtr="1"/>
          <a:lstStyle>
            <a:lvl1pPr marL="0" indent="0">
              <a:lnSpc>
                <a:spcPct val="120000"/>
              </a:lnSpc>
              <a:buNone/>
              <a:defRPr>
                <a:solidFill>
                  <a:srgbClr val="FFFFFF"/>
                </a:solidFill>
                <a:latin typeface="Poppins Regular" pitchFamily="2"/>
                <a:cs typeface="Poppins Regular" pitchFamily="2"/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pic>
        <p:nvPicPr>
          <p:cNvPr id="9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083" y="5837602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707560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Bullets Met 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r>
              <a:rPr lang="nl-NL"/>
              <a:t>Klik om de titel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838203" y="2165628"/>
            <a:ext cx="5818418" cy="3256608"/>
          </a:xfrm>
        </p:spPr>
        <p:txBody>
          <a:bodyPr/>
          <a:lstStyle>
            <a:lvl1pPr marL="342900" indent="-342900">
              <a:defRPr>
                <a:latin typeface="Poppins Regular" pitchFamily="2"/>
                <a:cs typeface="Poppins Regular" pitchFamily="2"/>
              </a:defRPr>
            </a:lvl1pPr>
            <a:lvl2pPr marL="342900" lvl="0" indent="-342900">
              <a:spcBef>
                <a:spcPts val="1000"/>
              </a:spcBef>
              <a:defRPr sz="2800">
                <a:latin typeface="Poppins Regular" pitchFamily="2"/>
                <a:cs typeface="Poppins Regular" pitchFamily="2"/>
              </a:defRPr>
            </a:lvl2pPr>
          </a:lstStyle>
          <a:p>
            <a:pPr lvl="0"/>
            <a:r>
              <a:rPr lang="nl-NL"/>
              <a:t>Klik om de tekst te bewerken</a:t>
            </a:r>
          </a:p>
          <a:p>
            <a:pPr lvl="0"/>
            <a:endParaRPr lang="nl-NL"/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49A1EC-E031-4BC1-9FF6-94F6279D45FD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188F67-AC63-4F9F-A320-5701643583CC}" type="slidenum">
              <a:t>‹nr.›</a:t>
            </a:fld>
            <a:endParaRPr lang="nl-NL"/>
          </a:p>
        </p:txBody>
      </p:sp>
      <p:pic>
        <p:nvPicPr>
          <p:cNvPr id="7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873" y="2808533"/>
            <a:ext cx="50292" cy="17802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jdelijke aanduiding voor tekst 13"/>
          <p:cNvSpPr txBox="1">
            <a:spLocks noGrp="1"/>
          </p:cNvSpPr>
          <p:nvPr>
            <p:ph type="body" idx="4294967295"/>
          </p:nvPr>
        </p:nvSpPr>
        <p:spPr>
          <a:xfrm>
            <a:off x="7288216" y="2552703"/>
            <a:ext cx="4065586" cy="2224085"/>
          </a:xfrm>
        </p:spPr>
        <p:txBody>
          <a:bodyPr anchor="ctr"/>
          <a:lstStyle>
            <a:lvl1pPr marL="0" indent="0">
              <a:buNone/>
              <a:defRPr>
                <a:solidFill>
                  <a:srgbClr val="EE7402"/>
                </a:solidFill>
              </a:defRPr>
            </a:lvl1pPr>
          </a:lstStyle>
          <a:p>
            <a:pPr lvl="0"/>
            <a:r>
              <a:rPr lang="nl-NL"/>
              <a:t>‘Dit is een voorbeeld van een streamer’</a:t>
            </a:r>
          </a:p>
        </p:txBody>
      </p:sp>
      <p:pic>
        <p:nvPicPr>
          <p:cNvPr id="9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083" y="5844927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2688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dia Bullets Zonder streamer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702631" y="365129"/>
            <a:ext cx="6651171" cy="1325559"/>
          </a:xfrm>
        </p:spPr>
        <p:txBody>
          <a:bodyPr/>
          <a:lstStyle>
            <a:lvl1pPr>
              <a:defRPr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r>
              <a:rPr lang="nl-NL"/>
              <a:t>Klik om de titel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4702631" y="2165628"/>
            <a:ext cx="6651171" cy="3256608"/>
          </a:xfrm>
        </p:spPr>
        <p:txBody>
          <a:bodyPr/>
          <a:lstStyle>
            <a:lvl1pPr marL="342900" indent="-342900">
              <a:defRPr>
                <a:latin typeface="Poppins Regular" pitchFamily="2"/>
                <a:cs typeface="Poppins Regular" pitchFamily="2"/>
              </a:defRPr>
            </a:lvl1pPr>
            <a:lvl2pPr marL="342900" lvl="0" indent="-342900">
              <a:spcBef>
                <a:spcPts val="1000"/>
              </a:spcBef>
              <a:defRPr sz="2800">
                <a:latin typeface="Poppins Regular" pitchFamily="2"/>
                <a:cs typeface="Poppins Regular" pitchFamily="2"/>
              </a:defRPr>
            </a:lvl2pPr>
          </a:lstStyle>
          <a:p>
            <a:pPr lvl="0"/>
            <a:r>
              <a:rPr lang="nl-NL"/>
              <a:t>Klik om de tekst te bewerken</a:t>
            </a:r>
          </a:p>
          <a:p>
            <a:pPr lvl="0"/>
            <a:endParaRPr lang="nl-NL"/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A08473-26F2-4DDB-B5F6-D541DE2A198C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B80A94-C54C-4DDF-ABA5-BD6854D51571}" type="slidenum">
              <a:t>‹nr.›</a:t>
            </a:fld>
            <a:endParaRPr lang="nl-NL"/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5849206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31" y="1760887"/>
            <a:ext cx="6624672" cy="505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247646" y="234945"/>
            <a:ext cx="3971650" cy="63373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10" name="Rechthoek 11"/>
          <p:cNvSpPr/>
          <p:nvPr/>
        </p:nvSpPr>
        <p:spPr>
          <a:xfrm>
            <a:off x="11944350" y="0"/>
            <a:ext cx="247646" cy="6858000"/>
          </a:xfrm>
          <a:prstGeom prst="rect">
            <a:avLst/>
          </a:prstGeom>
          <a:solidFill>
            <a:srgbClr val="EE740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527984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conen &amp;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6"/>
          <p:cNvSpPr/>
          <p:nvPr/>
        </p:nvSpPr>
        <p:spPr>
          <a:xfrm>
            <a:off x="156755" y="136529"/>
            <a:ext cx="11900266" cy="6584951"/>
          </a:xfrm>
          <a:prstGeom prst="rect">
            <a:avLst/>
          </a:prstGeom>
          <a:solidFill>
            <a:srgbClr val="BAD9D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sp>
        <p:nvSpPr>
          <p:cNvPr id="3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r>
              <a:rPr lang="nl-NL"/>
              <a:t>Klik om de titel te bewerken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A6D67F-ADDF-4B87-8996-D06BAF25A030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310842-7B7E-4410-8DD9-CFCD9F6B11AF}" type="slidenum">
              <a:t>‹nr.›</a:t>
            </a:fld>
            <a:endParaRPr lang="nl-NL"/>
          </a:p>
        </p:txBody>
      </p:sp>
      <p:sp>
        <p:nvSpPr>
          <p:cNvPr id="7" name="Tijdelijke aanduiding voor afbeelding 10"/>
          <p:cNvSpPr txBox="1">
            <a:spLocks noGrp="1"/>
          </p:cNvSpPr>
          <p:nvPr>
            <p:ph type="pic" idx="4294967295"/>
          </p:nvPr>
        </p:nvSpPr>
        <p:spPr>
          <a:xfrm>
            <a:off x="157167" y="1722436"/>
            <a:ext cx="11877671" cy="499903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pic>
        <p:nvPicPr>
          <p:cNvPr id="8" name="Afbeelding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05" y="1484811"/>
            <a:ext cx="9785625" cy="808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533525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dia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7"/>
          <p:cNvSpPr txBox="1">
            <a:spLocks noGrp="1"/>
          </p:cNvSpPr>
          <p:nvPr>
            <p:ph type="pic" idx="4294967295"/>
          </p:nvPr>
        </p:nvSpPr>
        <p:spPr>
          <a:xfrm>
            <a:off x="133346" y="136519"/>
            <a:ext cx="11925303" cy="65849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719179-66DB-4549-8BF4-FBAD5F5297A3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4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48BDED-B45B-4723-B8B1-6CF57439DCB3}" type="slidenum">
              <a:t>‹nr.›</a:t>
            </a:fld>
            <a:endParaRPr lang="nl-NL"/>
          </a:p>
        </p:txBody>
      </p:sp>
      <p:sp>
        <p:nvSpPr>
          <p:cNvPr id="6" name="Rechthoek 12"/>
          <p:cNvSpPr/>
          <p:nvPr/>
        </p:nvSpPr>
        <p:spPr>
          <a:xfrm>
            <a:off x="5183550" y="5677381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pic>
        <p:nvPicPr>
          <p:cNvPr id="7" name="Afbeelding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5855076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962606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dia Staand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3"/>
          <p:cNvSpPr txBox="1">
            <a:spLocks noGrp="1"/>
          </p:cNvSpPr>
          <p:nvPr>
            <p:ph type="body" idx="4294967295"/>
          </p:nvPr>
        </p:nvSpPr>
        <p:spPr>
          <a:xfrm>
            <a:off x="6549188" y="1739088"/>
            <a:ext cx="4531894" cy="998543"/>
          </a:xfrm>
        </p:spPr>
        <p:txBody>
          <a:bodyPr anchorCtr="1"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tekst 13"/>
          <p:cNvSpPr txBox="1">
            <a:spLocks noGrp="1"/>
          </p:cNvSpPr>
          <p:nvPr>
            <p:ph type="body" idx="4294967295"/>
          </p:nvPr>
        </p:nvSpPr>
        <p:spPr>
          <a:xfrm>
            <a:off x="6409569" y="3186903"/>
            <a:ext cx="4944224" cy="2270875"/>
          </a:xfrm>
        </p:spPr>
        <p:txBody>
          <a:bodyPr anchorCtr="1">
            <a:noAutofit/>
          </a:bodyPr>
          <a:lstStyle>
            <a:lvl1pPr marL="0" indent="0" algn="ctr">
              <a:buNone/>
              <a:defRPr>
                <a:solidFill>
                  <a:srgbClr val="474642"/>
                </a:solidFill>
                <a:latin typeface="Poppins Regular" pitchFamily="2"/>
                <a:cs typeface="Poppins Regular" pitchFamily="2"/>
              </a:defRPr>
            </a:lvl1pPr>
          </a:lstStyle>
          <a:p>
            <a:pPr lvl="0"/>
            <a:endParaRPr lang="nl-NL"/>
          </a:p>
        </p:txBody>
      </p:sp>
      <p:pic>
        <p:nvPicPr>
          <p:cNvPr id="4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>
            <a:off x="8790022" y="2137442"/>
            <a:ext cx="50292" cy="17802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247646" y="234945"/>
            <a:ext cx="4680667" cy="63373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Rechthoek 12"/>
          <p:cNvSpPr/>
          <p:nvPr/>
        </p:nvSpPr>
        <p:spPr>
          <a:xfrm>
            <a:off x="5183550" y="5677381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pic>
        <p:nvPicPr>
          <p:cNvPr id="7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083" y="5855076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621574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dia Liggend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07AE43-D4F5-4C10-BE15-31E527188A32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3" name="Tijdelijke aanduiding voor voet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C480A6-4E2D-48FF-A028-1DDFD3AB8966}" type="slidenum">
              <a:t>‹nr.›</a:t>
            </a:fld>
            <a:endParaRPr lang="nl-NL"/>
          </a:p>
        </p:txBody>
      </p:sp>
      <p:sp>
        <p:nvSpPr>
          <p:cNvPr id="5" name="Tijdelijke aanduiding voor afbeelding 7"/>
          <p:cNvSpPr txBox="1">
            <a:spLocks noGrp="1"/>
          </p:cNvSpPr>
          <p:nvPr>
            <p:ph type="pic" idx="4294967295"/>
          </p:nvPr>
        </p:nvSpPr>
        <p:spPr>
          <a:xfrm>
            <a:off x="133346" y="134599"/>
            <a:ext cx="11925303" cy="531085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tekst 13"/>
          <p:cNvSpPr txBox="1">
            <a:spLocks noGrp="1"/>
          </p:cNvSpPr>
          <p:nvPr>
            <p:ph type="body" idx="4294967295"/>
          </p:nvPr>
        </p:nvSpPr>
        <p:spPr>
          <a:xfrm>
            <a:off x="133346" y="5620926"/>
            <a:ext cx="5489527" cy="1100553"/>
          </a:xfrm>
        </p:spPr>
        <p:txBody>
          <a:bodyPr anchorCtr="1"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tekst 13"/>
          <p:cNvSpPr txBox="1">
            <a:spLocks noGrp="1"/>
          </p:cNvSpPr>
          <p:nvPr>
            <p:ph type="body" idx="4294967295"/>
          </p:nvPr>
        </p:nvSpPr>
        <p:spPr>
          <a:xfrm>
            <a:off x="5956502" y="5620926"/>
            <a:ext cx="6102147" cy="1100553"/>
          </a:xfrm>
        </p:spPr>
        <p:txBody>
          <a:bodyPr anchorCtr="1">
            <a:noAutofit/>
          </a:bodyPr>
          <a:lstStyle>
            <a:lvl1pPr marL="0" indent="0" algn="ctr">
              <a:buNone/>
              <a:defRPr>
                <a:solidFill>
                  <a:srgbClr val="474642"/>
                </a:solidFill>
                <a:latin typeface="Poppins Regular" pitchFamily="2"/>
                <a:cs typeface="Poppins Regular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8" name="Rechthoek 10"/>
          <p:cNvSpPr/>
          <p:nvPr/>
        </p:nvSpPr>
        <p:spPr>
          <a:xfrm>
            <a:off x="5183550" y="4264834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pic>
        <p:nvPicPr>
          <p:cNvPr id="9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4490654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5929582" y="5873785"/>
            <a:ext cx="45720" cy="5948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5129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dia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B5BA7C-65A5-4162-98C5-A6A6740A032C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3" name="Tijdelijke aanduiding voor voet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43BE61-BA7F-4A26-8D3C-A919DC17643C}" type="slidenum">
              <a:t>‹nr.›</a:t>
            </a:fld>
            <a:endParaRPr lang="nl-NL"/>
          </a:p>
        </p:txBody>
      </p:sp>
      <p:sp>
        <p:nvSpPr>
          <p:cNvPr id="5" name="Rechthoek 12"/>
          <p:cNvSpPr/>
          <p:nvPr/>
        </p:nvSpPr>
        <p:spPr>
          <a:xfrm>
            <a:off x="4972050" y="0"/>
            <a:ext cx="2209803" cy="146685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sp>
        <p:nvSpPr>
          <p:cNvPr id="6" name="Tijdelijke aanduiding voor media 2"/>
          <p:cNvSpPr txBox="1">
            <a:spLocks noGrp="1"/>
          </p:cNvSpPr>
          <p:nvPr>
            <p:ph idx="4294967295"/>
          </p:nvPr>
        </p:nvSpPr>
        <p:spPr>
          <a:xfrm>
            <a:off x="139702" y="122831"/>
            <a:ext cx="11918947" cy="659864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1284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939393"/>
                </a:solidFill>
                <a:uFillTx/>
                <a:latin typeface="Poppins Regular"/>
              </a:defRPr>
            </a:lvl1pPr>
          </a:lstStyle>
          <a:p>
            <a:pPr lvl="0"/>
            <a:fld id="{1C48B3E2-E868-443F-B816-2B9347F0C6B1}" type="datetime1">
              <a:rPr lang="nl-NL"/>
              <a:pPr lvl="0"/>
              <a:t>15-1-2024</a:t>
            </a:fld>
            <a:endParaRPr lang="nl-NL"/>
          </a:p>
        </p:txBody>
      </p:sp>
      <p:sp>
        <p:nvSpPr>
          <p:cNvPr id="5" name="Tijdelijke aanduiding voor voettekst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939393"/>
                </a:solidFill>
                <a:uFillTx/>
                <a:latin typeface="Poppins Regular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939393"/>
                </a:solidFill>
                <a:uFillTx/>
                <a:latin typeface="Poppins Regular"/>
              </a:defRPr>
            </a:lvl1pPr>
          </a:lstStyle>
          <a:p>
            <a:pPr lvl="0"/>
            <a:fld id="{6D0D0CF3-3D0A-409F-BE58-E6DBBACD0661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400" b="0" i="0" u="none" strike="noStrike" kern="1200" cap="none" spc="0" baseline="0">
          <a:solidFill>
            <a:srgbClr val="424242"/>
          </a:solidFill>
          <a:uFillTx/>
          <a:latin typeface="Poppins ExtraBold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nl-NL" sz="2800" b="0" i="0" u="none" strike="noStrike" kern="1200" cap="none" spc="0" baseline="0">
          <a:solidFill>
            <a:srgbClr val="424242"/>
          </a:solidFill>
          <a:uFillTx/>
          <a:latin typeface="Poppins Regular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400" b="0" i="0" u="none" strike="noStrike" kern="1200" cap="none" spc="0" baseline="0">
          <a:solidFill>
            <a:srgbClr val="424242"/>
          </a:solidFill>
          <a:uFillTx/>
          <a:latin typeface="Poppins Regular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000" b="0" i="0" u="none" strike="noStrike" kern="1200" cap="none" spc="0" baseline="0">
          <a:solidFill>
            <a:srgbClr val="424242"/>
          </a:solidFill>
          <a:uFillTx/>
          <a:latin typeface="Poppins Regular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424242"/>
          </a:solidFill>
          <a:uFillTx/>
          <a:latin typeface="Poppins Regular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424242"/>
          </a:solidFill>
          <a:uFillTx/>
          <a:latin typeface="Poppins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Hoop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belangrijkste</a:t>
            </a:r>
            <a:r>
              <a:rPr lang="en-US" dirty="0"/>
              <a:t> </a:t>
            </a:r>
            <a:r>
              <a:rPr lang="en-US" dirty="0" err="1"/>
              <a:t>verandering</a:t>
            </a:r>
            <a:endParaRPr lang="en-US" dirty="0"/>
          </a:p>
        </p:txBody>
      </p:sp>
      <p:sp>
        <p:nvSpPr>
          <p:cNvPr id="5" name="Rechthoek 5"/>
          <p:cNvSpPr/>
          <p:nvPr/>
        </p:nvSpPr>
        <p:spPr>
          <a:xfrm>
            <a:off x="838202" y="1922022"/>
            <a:ext cx="10515599" cy="421653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600" i="0" dirty="0">
                <a:solidFill>
                  <a:srgbClr val="2F2F2D"/>
                </a:solidFill>
                <a:effectLst/>
                <a:latin typeface="Poppins" panose="00000500000000000000" pitchFamily="2" charset="0"/>
              </a:rPr>
              <a:t>Red een Kind geeft hoop en toekomst aan kinderen in armoede, hun familie en hun hele omgeving!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600" dirty="0">
              <a:solidFill>
                <a:srgbClr val="2F2F2D"/>
              </a:solidFill>
              <a:latin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>
                <a:solidFill>
                  <a:srgbClr val="2F2F2D"/>
                </a:solidFill>
                <a:effectLst/>
                <a:latin typeface="Poppins" panose="00000500000000000000" pitchFamily="2" charset="0"/>
              </a:rPr>
              <a:t>Red een Kind wil met dorpsprogramma’s de vicieuze cirkel van armoede doorbreken.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b="0" i="0" dirty="0">
              <a:solidFill>
                <a:srgbClr val="2F2F2D"/>
              </a:solidFill>
              <a:effectLst/>
              <a:latin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b="0" i="0" dirty="0">
                <a:solidFill>
                  <a:srgbClr val="2F2F2D"/>
                </a:solidFill>
                <a:effectLst/>
                <a:latin typeface="Poppins" panose="00000500000000000000" pitchFamily="2" charset="0"/>
              </a:rPr>
              <a:t>Ouders komen in zelfhulpgroepen samen om aan de slag te gaan met oplossingen.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0" i="0" dirty="0">
              <a:solidFill>
                <a:srgbClr val="2F2F2D"/>
              </a:solidFill>
              <a:effectLst/>
              <a:latin typeface="Poppins" panose="00000500000000000000" pitchFamily="2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i="0" u="none" strike="noStrike" kern="1200" cap="none" spc="0" baseline="0" dirty="0">
              <a:solidFill>
                <a:srgbClr val="000000"/>
              </a:solidFill>
              <a:uFillTx/>
              <a:latin typeface="Poppins Regular" pitchFamily="2"/>
              <a:cs typeface="Poppins Regular" pitchFamily="2"/>
            </a:endParaRPr>
          </a:p>
        </p:txBody>
      </p:sp>
      <p:pic>
        <p:nvPicPr>
          <p:cNvPr id="4" name="Picture 3" descr="A logo with orange and pink letters&#10;&#10;Description automatically generated">
            <a:extLst>
              <a:ext uri="{FF2B5EF4-FFF2-40B4-BE49-F238E27FC236}">
                <a16:creationId xmlns:a16="http://schemas.microsoft.com/office/drawing/2014/main" id="{2CB062CD-3E19-DBB6-6EA5-555087B3E4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50" y="5846676"/>
            <a:ext cx="1218700" cy="7707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5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2" b="10321"/>
          <a:stretch/>
        </p:blipFill>
        <p:spPr>
          <a:xfrm>
            <a:off x="133348" y="105654"/>
            <a:ext cx="11925303" cy="6646691"/>
          </a:xfrm>
        </p:spPr>
      </p:pic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7198367" y="1891889"/>
            <a:ext cx="3887050" cy="998543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nl-NL" sz="3600" dirty="0">
                <a:solidFill>
                  <a:srgbClr val="FFFFFF"/>
                </a:solidFill>
                <a:latin typeface="Poppins ExtraBold" pitchFamily="2"/>
              </a:rPr>
              <a:t>Red een kind uit armoede</a:t>
            </a:r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4294967295"/>
          </p:nvPr>
        </p:nvSpPr>
        <p:spPr>
          <a:xfrm>
            <a:off x="7284049" y="3249824"/>
            <a:ext cx="3887050" cy="998543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nl-NL" dirty="0">
                <a:solidFill>
                  <a:srgbClr val="FFFFFF"/>
                </a:solidFill>
                <a:latin typeface="Poppins Regular" pitchFamily="2"/>
              </a:rPr>
              <a:t>Geef voor even. Verander voorgoed.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4294967295"/>
          </p:nvPr>
        </p:nvSpPr>
        <p:spPr>
          <a:xfrm>
            <a:off x="3830046" y="4190759"/>
            <a:ext cx="4531894" cy="998543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nl-NL" sz="3200">
                <a:solidFill>
                  <a:srgbClr val="FFFFFF"/>
                </a:solidFill>
                <a:latin typeface="Poppins ExtraBold" pitchFamily="2"/>
              </a:rPr>
              <a:t>www.redeenkind.nl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C2672CB63C443A0A4EC6D9D76C495" ma:contentTypeVersion="20" ma:contentTypeDescription="Create a new document." ma:contentTypeScope="" ma:versionID="a25d9cfb50c5639f05bd55a58a17ad3f">
  <xsd:schema xmlns:xsd="http://www.w3.org/2001/XMLSchema" xmlns:xs="http://www.w3.org/2001/XMLSchema" xmlns:p="http://schemas.microsoft.com/office/2006/metadata/properties" xmlns:ns2="e8d92184-22a2-4355-b3b0-d020097df528" xmlns:ns3="839ee2cc-cbf6-4632-85e5-0a37910a4c33" targetNamespace="http://schemas.microsoft.com/office/2006/metadata/properties" ma:root="true" ma:fieldsID="fe0778c4f643b0a6805d22a5ca6d217b" ns2:_="" ns3:_="">
    <xsd:import namespace="e8d92184-22a2-4355-b3b0-d020097df528"/>
    <xsd:import namespace="839ee2cc-cbf6-4632-85e5-0a37910a4c33"/>
    <xsd:element name="properties">
      <xsd:complexType>
        <xsd:sequence>
          <xsd:element name="documentManagement">
            <xsd:complexType>
              <xsd:all>
                <xsd:element ref="ns2:ob22c18cdb4d48428c3982cc77d04731" minOccurs="0"/>
                <xsd:element ref="ns3:TaxCatchAll" minOccurs="0"/>
                <xsd:element ref="ns2:ge58a126df1942cea4654ad50a9faeda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92184-22a2-4355-b3b0-d020097df528" elementFormDefault="qualified">
    <xsd:import namespace="http://schemas.microsoft.com/office/2006/documentManagement/types"/>
    <xsd:import namespace="http://schemas.microsoft.com/office/infopath/2007/PartnerControls"/>
    <xsd:element name="ob22c18cdb4d48428c3982cc77d04731" ma:index="9" nillable="true" ma:taxonomy="true" ma:internalName="ob22c18cdb4d48428c3982cc77d04731" ma:taxonomyFieldName="Theme_x0020_companies" ma:displayName="Theme companies" ma:default="" ma:fieldId="{8b22c18c-db4d-4842-8c39-82cc77d04731}" ma:sspId="a0bc3a11-e066-4af1-b61e-2950df2ccca1" ma:termSetId="578a8e8a-ad4a-46e5-9535-d2e23364d08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e58a126df1942cea4654ad50a9faeda" ma:index="12" nillable="true" ma:taxonomy="true" ma:internalName="ge58a126df1942cea4654ad50a9faeda" ma:taxonomyFieldName="Document_x0020_type_x0020_companies" ma:displayName="Document type companies" ma:default="" ma:fieldId="{0e58a126-df19-42ce-a465-4ad50a9faeda}" ma:sspId="a0bc3a11-e066-4af1-b61e-2950df2ccca1" ma:termSetId="fa582c5c-efcb-400d-a0cb-4a920f7678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a0bc3a11-e066-4af1-b61e-2950df2ccc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ee2cc-cbf6-4632-85e5-0a37910a4c3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c999a82-9cb8-4bc2-a937-42bc18dc4c6a}" ma:internalName="TaxCatchAll" ma:showField="CatchAllData" ma:web="839ee2cc-cbf6-4632-85e5-0a37910a4c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FF0459-8218-4709-AC31-D03D22275F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B188E2-43EE-4850-9C77-5CCEC9CEA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92184-22a2-4355-b3b0-d020097df528"/>
    <ds:schemaRef ds:uri="839ee2cc-cbf6-4632-85e5-0a37910a4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67</Words>
  <Application>Microsoft Office PowerPoint</Application>
  <PresentationFormat>Breedbeeld</PresentationFormat>
  <Paragraphs>9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Arial</vt:lpstr>
      <vt:lpstr>Calibri</vt:lpstr>
      <vt:lpstr>Poppins</vt:lpstr>
      <vt:lpstr>Poppins ExtraBold</vt:lpstr>
      <vt:lpstr>Poppins Regular</vt:lpstr>
      <vt:lpstr>Kantoorthema</vt:lpstr>
      <vt:lpstr>Hoop als belangrijkste verandering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D</dc:creator>
  <cp:lastModifiedBy>Renee de Glint</cp:lastModifiedBy>
  <cp:revision>129</cp:revision>
  <dcterms:created xsi:type="dcterms:W3CDTF">2019-04-03T14:21:49Z</dcterms:created>
  <dcterms:modified xsi:type="dcterms:W3CDTF">2024-01-15T15:30:07Z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0x01010022AC6BEE11071B42B565BC089A6EA91A</vt:lpwstr>
  </property>
  <property fmtid="{D5CDD505-2E9C-101B-9397-08002B2CF9AE}" pid="3" name="Document owner">
    <vt:lpwstr>115;#Communications|31b1252b-f2cf-4aa3-8542-9cbcbc372837</vt:lpwstr>
  </property>
  <property fmtid="{D5CDD505-2E9C-101B-9397-08002B2CF9AE}" pid="4" name="Year">
    <vt:lpwstr>140;#2019|a75824e1-b47e-4d5e-b9bf-152598539d86</vt:lpwstr>
  </property>
  <property fmtid="{D5CDD505-2E9C-101B-9397-08002B2CF9AE}" pid="5" name="Organization level">
    <vt:lpwstr>78;#HAC The Netherlands|0c5e0964-ed9f-4c21-a076-e1e1b7652eec</vt:lpwstr>
  </property>
  <property fmtid="{D5CDD505-2E9C-101B-9397-08002B2CF9AE}" pid="6" name="Language1">
    <vt:lpwstr>48;#Dutch|214fda2a-2c26-4600-8460-ed29bd5f2d2f</vt:lpwstr>
  </property>
  <property fmtid="{D5CDD505-2E9C-101B-9397-08002B2CF9AE}" pid="7" name="Document type">
    <vt:lpwstr>142;#Example|1245bdea-b19b-47b8-9cda-f6f0eb48d8de</vt:lpwstr>
  </property>
</Properties>
</file>